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  <p:sldMasterId id="2147483650" r:id="rId3"/>
    <p:sldMasterId id="2147483651" r:id="rId4"/>
    <p:sldMasterId id="2147483652" r:id="rId5"/>
    <p:sldMasterId id="2147483654" r:id="rId6"/>
    <p:sldMasterId id="2147483655" r:id="rId7"/>
  </p:sldMasterIdLst>
  <p:notesMasterIdLst>
    <p:notesMasterId r:id="rId9"/>
  </p:notesMasterIdLst>
  <p:handoutMasterIdLst>
    <p:handoutMasterId r:id="rId10"/>
  </p:handoutMasterIdLst>
  <p:sldIdLst>
    <p:sldId id="1819" r:id="rId8"/>
  </p:sldIdLst>
  <p:sldSz cx="19006820" cy="10691495"/>
  <p:notesSz cx="9874250" cy="6797675"/>
  <p:custDataLst>
    <p:tags r:id="rId14"/>
  </p:custDataLst>
  <p:defaultTextStyle>
    <a:defPPr>
      <a:defRPr lang="zh-CN"/>
    </a:defPPr>
    <a:lvl1pPr marL="0" lvl="0" indent="0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19125" lvl="1" indent="-16192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38250" lvl="2" indent="-323850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59280" lvl="3" indent="-487680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78405" lvl="4" indent="-64960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lvl="5" indent="-64960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lvl="6" indent="-64960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lvl="7" indent="-64960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lvl="8" indent="-649605" algn="l" defTabSz="123825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6" userDrawn="1">
          <p15:clr>
            <a:srgbClr val="A4A3A4"/>
          </p15:clr>
        </p15:guide>
        <p15:guide id="2" pos="2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33CC"/>
    <a:srgbClr val="0000CC"/>
    <a:srgbClr val="87898E"/>
    <a:srgbClr val="78ADCF"/>
    <a:srgbClr val="CCECFF"/>
    <a:srgbClr val="579AC4"/>
    <a:srgbClr val="7D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87822" autoAdjust="0"/>
  </p:normalViewPr>
  <p:slideViewPr>
    <p:cSldViewPr snapToGrid="0" showGuides="1">
      <p:cViewPr>
        <p:scale>
          <a:sx n="66" d="100"/>
          <a:sy n="66" d="100"/>
        </p:scale>
        <p:origin x="-690" y="-18"/>
      </p:cViewPr>
      <p:guideLst>
        <p:guide orient="horz" pos="2236"/>
        <p:guide pos="28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4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 marL="0" marR="0" lvl="0" indent="0" algn="l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592027" y="1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60403B-E852-4E6E-A2C5-B54A33156824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56699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 marL="0" marR="0" lvl="0" indent="0" algn="l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592027" y="6456699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57B9D89-36F3-4308-B583-1915859D6DB3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 marL="0" marR="0" lvl="0" indent="0" algn="l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92027" y="1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419B51E-73F1-4C33-8ACE-9610413A8E8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50900"/>
            <a:ext cx="4076700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86966" y="3270973"/>
            <a:ext cx="7900322" cy="26775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19125" marR="0" lvl="1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38250" marR="0" lvl="2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59280" marR="0" lvl="3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478405" marR="0" lvl="4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699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 marL="0" marR="0" lvl="0" indent="0" algn="l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92027" y="6456699"/>
            <a:ext cx="4279918" cy="3409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0DDA4D-7553-4B0C-9B2C-D08AA705086E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123825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9125" algn="l" defTabSz="123825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38250" algn="l" defTabSz="123825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59280" algn="l" defTabSz="123825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78405" algn="l" defTabSz="123825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97530" algn="l" defTabSz="1238885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6pPr>
    <a:lvl7pPr marL="3716655" algn="l" defTabSz="1238885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7pPr>
    <a:lvl8pPr marL="4336415" algn="l" defTabSz="1238885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8pPr>
    <a:lvl9pPr marL="4955540" algn="l" defTabSz="1238885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>
                <a:latin typeface="+mn-ea"/>
                <a:ea typeface="+mn-ea"/>
                <a:cs typeface="+mn-cs"/>
              </a:rPr>
              <a:t>本次研究范围共设置</a:t>
            </a:r>
            <a:r>
              <a:rPr lang="en-US" altLang="zh-CN" sz="1600" b="1" dirty="0">
                <a:latin typeface="+mn-ea"/>
                <a:ea typeface="+mn-ea"/>
                <a:cs typeface="+mn-cs"/>
              </a:rPr>
              <a:t>5</a:t>
            </a:r>
            <a:r>
              <a:rPr lang="zh-CN" altLang="en-US" sz="1600" b="1" dirty="0">
                <a:latin typeface="+mn-ea"/>
                <a:ea typeface="+mn-ea"/>
                <a:cs typeface="+mn-cs"/>
              </a:rPr>
              <a:t>组出入口，各个出入口的布局、服务对象与服务功能如下：</a:t>
            </a:r>
            <a:endParaRPr lang="en-US" altLang="zh-CN" sz="1600" b="1" dirty="0">
              <a:latin typeface="+mn-ea"/>
              <a:ea typeface="+mn-ea"/>
              <a:cs typeface="+mn-cs"/>
            </a:endParaRPr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>
                <a:latin typeface="+mn-ea"/>
                <a:ea typeface="+mn-ea"/>
                <a:cs typeface="+mn-cs"/>
              </a:rPr>
              <a:t>出入口</a:t>
            </a:r>
            <a:r>
              <a:rPr lang="en-US" altLang="zh-CN" sz="1600" b="1" dirty="0">
                <a:latin typeface="+mn-ea"/>
                <a:ea typeface="+mn-ea"/>
                <a:cs typeface="+mn-cs"/>
              </a:rPr>
              <a:t>A</a:t>
            </a:r>
            <a:r>
              <a:rPr lang="zh-CN" altLang="en-US" sz="1600" b="1" dirty="0">
                <a:latin typeface="+mn-ea"/>
                <a:ea typeface="+mn-ea"/>
                <a:cs typeface="+mn-cs"/>
              </a:rPr>
              <a:t>，衔接清风南路，</a:t>
            </a:r>
            <a:r>
              <a:rPr lang="zh-CN" altLang="en-US" sz="1600" dirty="0"/>
              <a:t>服务大王山片区向西与清风路隧道交通转换功能；</a:t>
            </a:r>
            <a:endParaRPr lang="en-US" altLang="zh-CN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dirty="0"/>
              <a:t>出入口</a:t>
            </a:r>
            <a:r>
              <a:rPr lang="en-US" altLang="zh-CN" sz="1600" dirty="0"/>
              <a:t>B</a:t>
            </a:r>
            <a:r>
              <a:rPr lang="zh-CN" altLang="en-US" sz="1600" dirty="0"/>
              <a:t>，衔接潇湘大道，服务大王山片区上下桥交通转换功能，满足大王山片区过江交通的需求；</a:t>
            </a:r>
            <a:endParaRPr lang="en-US" altLang="zh-CN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dirty="0"/>
              <a:t>出入口</a:t>
            </a:r>
            <a:r>
              <a:rPr lang="en-US" altLang="zh-CN" sz="1600" dirty="0"/>
              <a:t>C</a:t>
            </a:r>
            <a:r>
              <a:rPr lang="zh-CN" altLang="en-US" sz="1600" dirty="0"/>
              <a:t>与</a:t>
            </a:r>
            <a:r>
              <a:rPr lang="en-US" altLang="zh-CN" sz="1600" dirty="0"/>
              <a:t>D</a:t>
            </a:r>
            <a:r>
              <a:rPr lang="zh-CN" altLang="en-US" sz="1600" dirty="0"/>
              <a:t>，衔接潇湘大道与奥体大道，与湘江大道形成互通立交，服务奥体新城近江交通转换功能；</a:t>
            </a:r>
            <a:endParaRPr lang="en-US" altLang="zh-CN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dirty="0"/>
              <a:t>出入口</a:t>
            </a:r>
            <a:r>
              <a:rPr lang="en-US" altLang="zh-CN" sz="1600" dirty="0"/>
              <a:t>E</a:t>
            </a:r>
            <a:r>
              <a:rPr lang="zh-CN" altLang="en-US" sz="1600" dirty="0"/>
              <a:t>，衔接奥体大道，服务奥体新城向东与环保大道快速交通转换功能。</a:t>
            </a:r>
            <a:endParaRPr lang="zh-CN" altLang="en-US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600" dirty="0"/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600" b="1" dirty="0">
              <a:latin typeface="+mn-ea"/>
              <a:ea typeface="+mn-ea"/>
              <a:cs typeface="+mn-cs"/>
            </a:endParaRPr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1238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4309725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500" smtClean="0"/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D94040C-1EDE-4201-B748-2F5716C3385E}" type="slidenum">
              <a:rPr kumimoji="0" lang="zh-CN" altLang="en-US" sz="15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5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781798" y="322263"/>
            <a:ext cx="18015790" cy="8016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zh-CN" altLang="en-US" sz="36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4309725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500" smtClean="0"/>
            </a:lvl1pPr>
          </a:lstStyle>
          <a:p>
            <a:pPr>
              <a:defRPr/>
            </a:pPr>
            <a:fld id="{8A5E976B-05AE-4D1F-8CDB-91DA20420D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781798" y="322263"/>
            <a:ext cx="18015790" cy="8016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zh-CN" altLang="en-US" sz="36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4309725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500" smtClean="0"/>
            </a:lvl1pPr>
          </a:lstStyle>
          <a:p>
            <a:pPr>
              <a:defRPr/>
            </a:pPr>
            <a:fld id="{8A5E976B-05AE-4D1F-8CDB-91DA20420D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5984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7847553-C0DF-4808-8A2C-503C86BAEDDD}" type="slidenum">
              <a:rPr kumimoji="0" lang="zh-CN" altLang="en-US" sz="9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238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5984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847553-C0DF-4808-8A2C-503C86BAEDD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206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847553-C0DF-4808-8A2C-503C86BAEDD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206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847553-C0DF-4808-8A2C-503C86BAEDD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206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847553-C0DF-4808-8A2C-503C86BAEDD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"/>
          <p:cNvSpPr>
            <a:spLocks noGrp="1"/>
          </p:cNvSpPr>
          <p:nvPr>
            <p:ph type="title"/>
          </p:nvPr>
        </p:nvSpPr>
        <p:spPr>
          <a:xfrm>
            <a:off x="1306513" y="569913"/>
            <a:ext cx="16394112" cy="206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3423900" y="9909175"/>
            <a:ext cx="4276725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847553-C0DF-4808-8A2C-503C86BAEDD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6296025" y="9909175"/>
            <a:ext cx="6415088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lvl1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8623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862330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15900" indent="-215900" algn="l" defTabSz="862330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6430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230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08125" indent="-21463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39925" indent="-215900" algn="l" defTabSz="862330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109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80162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232785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663950" indent="-215265" algn="l" defTabSz="86233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233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635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7520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685" algn="l" defTabSz="862330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hqprint"/>
          <a:srcRect l="12070" t="9193" r="5491" b="53377"/>
          <a:stretch>
            <a:fillRect/>
          </a:stretch>
        </p:blipFill>
        <p:spPr>
          <a:xfrm>
            <a:off x="2271089" y="1586102"/>
            <a:ext cx="14322886" cy="459980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271089" y="1591762"/>
            <a:ext cx="14322886" cy="45941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10674389" y="1672875"/>
            <a:ext cx="213356" cy="4757057"/>
          </a:xfrm>
          <a:custGeom>
            <a:avLst/>
            <a:gdLst>
              <a:gd name="connsiteX0" fmla="*/ 213356 w 213356"/>
              <a:gd name="connsiteY0" fmla="*/ 0 h 4757057"/>
              <a:gd name="connsiteX1" fmla="*/ 50070 w 213356"/>
              <a:gd name="connsiteY1" fmla="*/ 1894115 h 4757057"/>
              <a:gd name="connsiteX2" fmla="*/ 6527 w 213356"/>
              <a:gd name="connsiteY2" fmla="*/ 3603172 h 4757057"/>
              <a:gd name="connsiteX3" fmla="*/ 169813 w 213356"/>
              <a:gd name="connsiteY3" fmla="*/ 4757057 h 475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56" h="4757057">
                <a:moveTo>
                  <a:pt x="213356" y="0"/>
                </a:moveTo>
                <a:cubicBezTo>
                  <a:pt x="148948" y="646793"/>
                  <a:pt x="84541" y="1293586"/>
                  <a:pt x="50070" y="1894115"/>
                </a:cubicBezTo>
                <a:cubicBezTo>
                  <a:pt x="15599" y="2494644"/>
                  <a:pt x="-13430" y="3126015"/>
                  <a:pt x="6527" y="3603172"/>
                </a:cubicBezTo>
                <a:cubicBezTo>
                  <a:pt x="26484" y="4080329"/>
                  <a:pt x="98148" y="4418693"/>
                  <a:pt x="169813" y="4757057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7" name="任意多边形: 形状 16"/>
          <p:cNvSpPr/>
          <p:nvPr/>
        </p:nvSpPr>
        <p:spPr>
          <a:xfrm>
            <a:off x="10665033" y="1672875"/>
            <a:ext cx="213356" cy="4757057"/>
          </a:xfrm>
          <a:custGeom>
            <a:avLst/>
            <a:gdLst>
              <a:gd name="connsiteX0" fmla="*/ 213356 w 213356"/>
              <a:gd name="connsiteY0" fmla="*/ 0 h 4757057"/>
              <a:gd name="connsiteX1" fmla="*/ 50070 w 213356"/>
              <a:gd name="connsiteY1" fmla="*/ 1894115 h 4757057"/>
              <a:gd name="connsiteX2" fmla="*/ 6527 w 213356"/>
              <a:gd name="connsiteY2" fmla="*/ 3603172 h 4757057"/>
              <a:gd name="connsiteX3" fmla="*/ 169813 w 213356"/>
              <a:gd name="connsiteY3" fmla="*/ 4757057 h 475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56" h="4757057">
                <a:moveTo>
                  <a:pt x="213356" y="0"/>
                </a:moveTo>
                <a:cubicBezTo>
                  <a:pt x="148948" y="646793"/>
                  <a:pt x="84541" y="1293586"/>
                  <a:pt x="50070" y="1894115"/>
                </a:cubicBezTo>
                <a:cubicBezTo>
                  <a:pt x="15599" y="2494644"/>
                  <a:pt x="-13430" y="3126015"/>
                  <a:pt x="6527" y="3603172"/>
                </a:cubicBezTo>
                <a:cubicBezTo>
                  <a:pt x="26484" y="4080329"/>
                  <a:pt x="98148" y="4418693"/>
                  <a:pt x="169813" y="4757057"/>
                </a:cubicBezTo>
              </a:path>
            </a:pathLst>
          </a:custGeom>
          <a:noFill/>
          <a:ln w="57150">
            <a:solidFill>
              <a:schemeClr val="bg1"/>
            </a:solidFill>
            <a:prstDash val="dash"/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9" name="TextBox 4"/>
          <p:cNvSpPr txBox="1"/>
          <p:nvPr/>
        </p:nvSpPr>
        <p:spPr>
          <a:xfrm rot="21399781">
            <a:off x="10150829" y="4841724"/>
            <a:ext cx="430887" cy="12650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新城大道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3583431" y="2674361"/>
            <a:ext cx="1724406" cy="380999"/>
          </a:xfrm>
          <a:custGeom>
            <a:avLst/>
            <a:gdLst>
              <a:gd name="connsiteX0" fmla="*/ 0 w 1643742"/>
              <a:gd name="connsiteY0" fmla="*/ 0 h 381000"/>
              <a:gd name="connsiteX1" fmla="*/ 348342 w 1643742"/>
              <a:gd name="connsiteY1" fmla="*/ 87086 h 381000"/>
              <a:gd name="connsiteX2" fmla="*/ 772885 w 1643742"/>
              <a:gd name="connsiteY2" fmla="*/ 141514 h 381000"/>
              <a:gd name="connsiteX3" fmla="*/ 1099457 w 1643742"/>
              <a:gd name="connsiteY3" fmla="*/ 152400 h 381000"/>
              <a:gd name="connsiteX4" fmla="*/ 1360714 w 1643742"/>
              <a:gd name="connsiteY4" fmla="*/ 272143 h 381000"/>
              <a:gd name="connsiteX5" fmla="*/ 1643742 w 1643742"/>
              <a:gd name="connsiteY5" fmla="*/ 381000 h 381000"/>
              <a:gd name="connsiteX0-1" fmla="*/ 0 w 1492542"/>
              <a:gd name="connsiteY0-2" fmla="*/ 0 h 352200"/>
              <a:gd name="connsiteX1-3" fmla="*/ 348342 w 1492542"/>
              <a:gd name="connsiteY1-4" fmla="*/ 87086 h 352200"/>
              <a:gd name="connsiteX2-5" fmla="*/ 772885 w 1492542"/>
              <a:gd name="connsiteY2-6" fmla="*/ 141514 h 352200"/>
              <a:gd name="connsiteX3-7" fmla="*/ 1099457 w 1492542"/>
              <a:gd name="connsiteY3-8" fmla="*/ 152400 h 352200"/>
              <a:gd name="connsiteX4-9" fmla="*/ 1360714 w 1492542"/>
              <a:gd name="connsiteY4-10" fmla="*/ 272143 h 352200"/>
              <a:gd name="connsiteX5-11" fmla="*/ 1492542 w 1492542"/>
              <a:gd name="connsiteY5-12" fmla="*/ 352200 h 352200"/>
              <a:gd name="connsiteX0-13" fmla="*/ 0 w 1492542"/>
              <a:gd name="connsiteY0-14" fmla="*/ 0 h 352200"/>
              <a:gd name="connsiteX1-15" fmla="*/ 334054 w 1492542"/>
              <a:gd name="connsiteY1-16" fmla="*/ 129949 h 352200"/>
              <a:gd name="connsiteX2-17" fmla="*/ 772885 w 1492542"/>
              <a:gd name="connsiteY2-18" fmla="*/ 141514 h 352200"/>
              <a:gd name="connsiteX3-19" fmla="*/ 1099457 w 1492542"/>
              <a:gd name="connsiteY3-20" fmla="*/ 152400 h 352200"/>
              <a:gd name="connsiteX4-21" fmla="*/ 1360714 w 1492542"/>
              <a:gd name="connsiteY4-22" fmla="*/ 272143 h 352200"/>
              <a:gd name="connsiteX5-23" fmla="*/ 1492542 w 1492542"/>
              <a:gd name="connsiteY5-24" fmla="*/ 352200 h 352200"/>
              <a:gd name="connsiteX0-25" fmla="*/ 0 w 1492542"/>
              <a:gd name="connsiteY0-26" fmla="*/ 0 h 352200"/>
              <a:gd name="connsiteX1-27" fmla="*/ 334054 w 1492542"/>
              <a:gd name="connsiteY1-28" fmla="*/ 129949 h 352200"/>
              <a:gd name="connsiteX2-29" fmla="*/ 772885 w 1492542"/>
              <a:gd name="connsiteY2-30" fmla="*/ 141514 h 352200"/>
              <a:gd name="connsiteX3-31" fmla="*/ 1099457 w 1492542"/>
              <a:gd name="connsiteY3-32" fmla="*/ 152400 h 352200"/>
              <a:gd name="connsiteX4-33" fmla="*/ 1360714 w 1492542"/>
              <a:gd name="connsiteY4-34" fmla="*/ 272143 h 352200"/>
              <a:gd name="connsiteX5-35" fmla="*/ 1492542 w 1492542"/>
              <a:gd name="connsiteY5-36" fmla="*/ 352200 h 352200"/>
              <a:gd name="connsiteX0-37" fmla="*/ 0 w 1492542"/>
              <a:gd name="connsiteY0-38" fmla="*/ 0 h 352200"/>
              <a:gd name="connsiteX1-39" fmla="*/ 334054 w 1492542"/>
              <a:gd name="connsiteY1-40" fmla="*/ 129949 h 352200"/>
              <a:gd name="connsiteX2-41" fmla="*/ 772885 w 1492542"/>
              <a:gd name="connsiteY2-42" fmla="*/ 141514 h 352200"/>
              <a:gd name="connsiteX3-43" fmla="*/ 1099457 w 1492542"/>
              <a:gd name="connsiteY3-44" fmla="*/ 152400 h 352200"/>
              <a:gd name="connsiteX4-45" fmla="*/ 1360714 w 1492542"/>
              <a:gd name="connsiteY4-46" fmla="*/ 272143 h 352200"/>
              <a:gd name="connsiteX5-47" fmla="*/ 1492542 w 1492542"/>
              <a:gd name="connsiteY5-48" fmla="*/ 352200 h 352200"/>
              <a:gd name="connsiteX0-49" fmla="*/ 0 w 1492542"/>
              <a:gd name="connsiteY0-50" fmla="*/ 0 h 352200"/>
              <a:gd name="connsiteX1-51" fmla="*/ 334054 w 1492542"/>
              <a:gd name="connsiteY1-52" fmla="*/ 129949 h 352200"/>
              <a:gd name="connsiteX2-53" fmla="*/ 772885 w 1492542"/>
              <a:gd name="connsiteY2-54" fmla="*/ 141514 h 352200"/>
              <a:gd name="connsiteX3-55" fmla="*/ 1099457 w 1492542"/>
              <a:gd name="connsiteY3-56" fmla="*/ 152400 h 352200"/>
              <a:gd name="connsiteX4-57" fmla="*/ 1360714 w 1492542"/>
              <a:gd name="connsiteY4-58" fmla="*/ 272143 h 352200"/>
              <a:gd name="connsiteX5-59" fmla="*/ 1492542 w 1492542"/>
              <a:gd name="connsiteY5-60" fmla="*/ 352200 h 352200"/>
              <a:gd name="connsiteX0-61" fmla="*/ 0 w 1492542"/>
              <a:gd name="connsiteY0-62" fmla="*/ 0 h 352200"/>
              <a:gd name="connsiteX1-63" fmla="*/ 334054 w 1492542"/>
              <a:gd name="connsiteY1-64" fmla="*/ 129949 h 352200"/>
              <a:gd name="connsiteX2-65" fmla="*/ 772885 w 1492542"/>
              <a:gd name="connsiteY2-66" fmla="*/ 141514 h 352200"/>
              <a:gd name="connsiteX3-67" fmla="*/ 1099457 w 1492542"/>
              <a:gd name="connsiteY3-68" fmla="*/ 152400 h 352200"/>
              <a:gd name="connsiteX4-69" fmla="*/ 1360714 w 1492542"/>
              <a:gd name="connsiteY4-70" fmla="*/ 272143 h 352200"/>
              <a:gd name="connsiteX5-71" fmla="*/ 1492542 w 1492542"/>
              <a:gd name="connsiteY5-72" fmla="*/ 352200 h 352200"/>
              <a:gd name="connsiteX0-73" fmla="*/ 0 w 1615263"/>
              <a:gd name="connsiteY0-74" fmla="*/ 0 h 352200"/>
              <a:gd name="connsiteX1-75" fmla="*/ 334054 w 1615263"/>
              <a:gd name="connsiteY1-76" fmla="*/ 129949 h 352200"/>
              <a:gd name="connsiteX2-77" fmla="*/ 772885 w 1615263"/>
              <a:gd name="connsiteY2-78" fmla="*/ 141514 h 352200"/>
              <a:gd name="connsiteX3-79" fmla="*/ 1099457 w 1615263"/>
              <a:gd name="connsiteY3-80" fmla="*/ 152400 h 352200"/>
              <a:gd name="connsiteX4-81" fmla="*/ 1360714 w 1615263"/>
              <a:gd name="connsiteY4-82" fmla="*/ 272143 h 352200"/>
              <a:gd name="connsiteX5-83" fmla="*/ 1492542 w 1615263"/>
              <a:gd name="connsiteY5-84" fmla="*/ 352200 h 352200"/>
              <a:gd name="connsiteX0-85" fmla="*/ 0 w 1492542"/>
              <a:gd name="connsiteY0-86" fmla="*/ 0 h 352200"/>
              <a:gd name="connsiteX1-87" fmla="*/ 334054 w 1492542"/>
              <a:gd name="connsiteY1-88" fmla="*/ 129949 h 352200"/>
              <a:gd name="connsiteX2-89" fmla="*/ 772885 w 1492542"/>
              <a:gd name="connsiteY2-90" fmla="*/ 141514 h 352200"/>
              <a:gd name="connsiteX3-91" fmla="*/ 1099457 w 1492542"/>
              <a:gd name="connsiteY3-92" fmla="*/ 152400 h 352200"/>
              <a:gd name="connsiteX4-93" fmla="*/ 1360714 w 1492542"/>
              <a:gd name="connsiteY4-94" fmla="*/ 272143 h 352200"/>
              <a:gd name="connsiteX5-95" fmla="*/ 1492542 w 1492542"/>
              <a:gd name="connsiteY5-96" fmla="*/ 352200 h 352200"/>
              <a:gd name="connsiteX0-97" fmla="*/ 0 w 1492542"/>
              <a:gd name="connsiteY0-98" fmla="*/ 0 h 352200"/>
              <a:gd name="connsiteX1-99" fmla="*/ 334054 w 1492542"/>
              <a:gd name="connsiteY1-100" fmla="*/ 129949 h 352200"/>
              <a:gd name="connsiteX2-101" fmla="*/ 772885 w 1492542"/>
              <a:gd name="connsiteY2-102" fmla="*/ 141514 h 352200"/>
              <a:gd name="connsiteX3-103" fmla="*/ 1099457 w 1492542"/>
              <a:gd name="connsiteY3-104" fmla="*/ 152400 h 352200"/>
              <a:gd name="connsiteX4-105" fmla="*/ 1308327 w 1492542"/>
              <a:gd name="connsiteY4-106" fmla="*/ 234043 h 352200"/>
              <a:gd name="connsiteX5-107" fmla="*/ 1492542 w 1492542"/>
              <a:gd name="connsiteY5-108" fmla="*/ 352200 h 352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92542" h="352200">
                <a:moveTo>
                  <a:pt x="0" y="0"/>
                </a:moveTo>
                <a:cubicBezTo>
                  <a:pt x="95477" y="69850"/>
                  <a:pt x="205240" y="106363"/>
                  <a:pt x="334054" y="129949"/>
                </a:cubicBezTo>
                <a:cubicBezTo>
                  <a:pt x="462868" y="153535"/>
                  <a:pt x="631031" y="152060"/>
                  <a:pt x="772885" y="141514"/>
                </a:cubicBezTo>
                <a:cubicBezTo>
                  <a:pt x="914739" y="130968"/>
                  <a:pt x="1010217" y="136979"/>
                  <a:pt x="1099457" y="152400"/>
                </a:cubicBezTo>
                <a:cubicBezTo>
                  <a:pt x="1188697" y="167821"/>
                  <a:pt x="1217613" y="195943"/>
                  <a:pt x="1308327" y="234043"/>
                </a:cubicBezTo>
                <a:cubicBezTo>
                  <a:pt x="1399041" y="272143"/>
                  <a:pt x="1353523" y="269196"/>
                  <a:pt x="1492542" y="352200"/>
                </a:cubicBez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8724026" y="4407193"/>
            <a:ext cx="1526573" cy="251164"/>
          </a:xfrm>
          <a:custGeom>
            <a:avLst/>
            <a:gdLst>
              <a:gd name="connsiteX0" fmla="*/ 0 w 1534886"/>
              <a:gd name="connsiteY0" fmla="*/ 174171 h 284415"/>
              <a:gd name="connsiteX1" fmla="*/ 283028 w 1534886"/>
              <a:gd name="connsiteY1" fmla="*/ 272142 h 284415"/>
              <a:gd name="connsiteX2" fmla="*/ 620486 w 1534886"/>
              <a:gd name="connsiteY2" fmla="*/ 261257 h 284415"/>
              <a:gd name="connsiteX3" fmla="*/ 1045028 w 1534886"/>
              <a:gd name="connsiteY3" fmla="*/ 76200 h 284415"/>
              <a:gd name="connsiteX4" fmla="*/ 1534886 w 1534886"/>
              <a:gd name="connsiteY4" fmla="*/ 0 h 284415"/>
              <a:gd name="connsiteX0-1" fmla="*/ 0 w 1526573"/>
              <a:gd name="connsiteY0-2" fmla="*/ 140920 h 251164"/>
              <a:gd name="connsiteX1-3" fmla="*/ 283028 w 1526573"/>
              <a:gd name="connsiteY1-4" fmla="*/ 238891 h 251164"/>
              <a:gd name="connsiteX2-5" fmla="*/ 620486 w 1526573"/>
              <a:gd name="connsiteY2-6" fmla="*/ 228006 h 251164"/>
              <a:gd name="connsiteX3-7" fmla="*/ 1045028 w 1526573"/>
              <a:gd name="connsiteY3-8" fmla="*/ 42949 h 251164"/>
              <a:gd name="connsiteX4-9" fmla="*/ 1526573 w 1526573"/>
              <a:gd name="connsiteY4-10" fmla="*/ 0 h 251164"/>
              <a:gd name="connsiteX0-11" fmla="*/ 0 w 1526573"/>
              <a:gd name="connsiteY0-12" fmla="*/ 140920 h 251164"/>
              <a:gd name="connsiteX1-13" fmla="*/ 283028 w 1526573"/>
              <a:gd name="connsiteY1-14" fmla="*/ 238891 h 251164"/>
              <a:gd name="connsiteX2-15" fmla="*/ 620486 w 1526573"/>
              <a:gd name="connsiteY2-16" fmla="*/ 228006 h 251164"/>
              <a:gd name="connsiteX3-17" fmla="*/ 1045028 w 1526573"/>
              <a:gd name="connsiteY3-18" fmla="*/ 42949 h 251164"/>
              <a:gd name="connsiteX4-19" fmla="*/ 1526573 w 1526573"/>
              <a:gd name="connsiteY4-20" fmla="*/ 0 h 2511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6573" h="251164">
                <a:moveTo>
                  <a:pt x="0" y="140920"/>
                </a:moveTo>
                <a:cubicBezTo>
                  <a:pt x="89807" y="182648"/>
                  <a:pt x="179614" y="224377"/>
                  <a:pt x="283028" y="238891"/>
                </a:cubicBezTo>
                <a:cubicBezTo>
                  <a:pt x="386442" y="253405"/>
                  <a:pt x="493486" y="260663"/>
                  <a:pt x="620486" y="228006"/>
                </a:cubicBezTo>
                <a:cubicBezTo>
                  <a:pt x="747486" y="195349"/>
                  <a:pt x="892628" y="86492"/>
                  <a:pt x="1045028" y="42949"/>
                </a:cubicBezTo>
                <a:cubicBezTo>
                  <a:pt x="1197428" y="-594"/>
                  <a:pt x="1390502" y="9865"/>
                  <a:pt x="1526573" y="0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任意多边形: 形状 22"/>
          <p:cNvSpPr/>
          <p:nvPr/>
        </p:nvSpPr>
        <p:spPr>
          <a:xfrm>
            <a:off x="10238005" y="4338173"/>
            <a:ext cx="1052174" cy="76892"/>
          </a:xfrm>
          <a:custGeom>
            <a:avLst/>
            <a:gdLst>
              <a:gd name="connsiteX0" fmla="*/ 0 w 740229"/>
              <a:gd name="connsiteY0" fmla="*/ 32657 h 32657"/>
              <a:gd name="connsiteX1" fmla="*/ 740229 w 740229"/>
              <a:gd name="connsiteY1" fmla="*/ 0 h 32657"/>
              <a:gd name="connsiteX0-1" fmla="*/ 0 w 740229"/>
              <a:gd name="connsiteY0-2" fmla="*/ 32657 h 32657"/>
              <a:gd name="connsiteX1-3" fmla="*/ 501424 w 740229"/>
              <a:gd name="connsiteY1-4" fmla="*/ 7824 h 32657"/>
              <a:gd name="connsiteX2" fmla="*/ 740229 w 740229"/>
              <a:gd name="connsiteY2" fmla="*/ 0 h 32657"/>
              <a:gd name="connsiteX0-5" fmla="*/ 0 w 985498"/>
              <a:gd name="connsiteY0-6" fmla="*/ 68376 h 68376"/>
              <a:gd name="connsiteX1-7" fmla="*/ 501424 w 985498"/>
              <a:gd name="connsiteY1-8" fmla="*/ 43543 h 68376"/>
              <a:gd name="connsiteX2-9" fmla="*/ 985498 w 985498"/>
              <a:gd name="connsiteY2-10" fmla="*/ 0 h 68376"/>
              <a:gd name="connsiteX0-11" fmla="*/ 0 w 1049792"/>
              <a:gd name="connsiteY0-12" fmla="*/ 73138 h 73138"/>
              <a:gd name="connsiteX1-13" fmla="*/ 501424 w 1049792"/>
              <a:gd name="connsiteY1-14" fmla="*/ 48305 h 73138"/>
              <a:gd name="connsiteX2-15" fmla="*/ 1049792 w 1049792"/>
              <a:gd name="connsiteY2-16" fmla="*/ 0 h 73138"/>
              <a:gd name="connsiteX0-17" fmla="*/ 0 w 1066461"/>
              <a:gd name="connsiteY0-18" fmla="*/ 77901 h 77901"/>
              <a:gd name="connsiteX1-19" fmla="*/ 501424 w 1066461"/>
              <a:gd name="connsiteY1-20" fmla="*/ 53068 h 77901"/>
              <a:gd name="connsiteX2-21" fmla="*/ 1066461 w 1066461"/>
              <a:gd name="connsiteY2-22" fmla="*/ 0 h 77901"/>
              <a:gd name="connsiteX0-23" fmla="*/ 0 w 1066461"/>
              <a:gd name="connsiteY0-24" fmla="*/ 77901 h 77901"/>
              <a:gd name="connsiteX1-25" fmla="*/ 494280 w 1066461"/>
              <a:gd name="connsiteY1-26" fmla="*/ 60212 h 77901"/>
              <a:gd name="connsiteX2-27" fmla="*/ 1066461 w 1066461"/>
              <a:gd name="connsiteY2-28" fmla="*/ 0 h 77901"/>
              <a:gd name="connsiteX0-29" fmla="*/ 0 w 1066461"/>
              <a:gd name="connsiteY0-30" fmla="*/ 77901 h 104334"/>
              <a:gd name="connsiteX1-31" fmla="*/ 470467 w 1066461"/>
              <a:gd name="connsiteY1-32" fmla="*/ 103074 h 104334"/>
              <a:gd name="connsiteX2-33" fmla="*/ 1066461 w 1066461"/>
              <a:gd name="connsiteY2-34" fmla="*/ 0 h 104334"/>
              <a:gd name="connsiteX0-35" fmla="*/ 0 w 1066461"/>
              <a:gd name="connsiteY0-36" fmla="*/ 108291 h 134724"/>
              <a:gd name="connsiteX1-37" fmla="*/ 470467 w 1066461"/>
              <a:gd name="connsiteY1-38" fmla="*/ 133464 h 134724"/>
              <a:gd name="connsiteX2-39" fmla="*/ 1066461 w 1066461"/>
              <a:gd name="connsiteY2-40" fmla="*/ 30390 h 134724"/>
              <a:gd name="connsiteX0-41" fmla="*/ 0 w 1066461"/>
              <a:gd name="connsiteY0-42" fmla="*/ 384403 h 384489"/>
              <a:gd name="connsiteX1-43" fmla="*/ 587148 w 1066461"/>
              <a:gd name="connsiteY1-44" fmla="*/ 78583 h 384489"/>
              <a:gd name="connsiteX2-45" fmla="*/ 1066461 w 1066461"/>
              <a:gd name="connsiteY2-46" fmla="*/ 306502 h 384489"/>
              <a:gd name="connsiteX0-47" fmla="*/ 0 w 1066461"/>
              <a:gd name="connsiteY0-48" fmla="*/ 238295 h 238414"/>
              <a:gd name="connsiteX1-49" fmla="*/ 241867 w 1066461"/>
              <a:gd name="connsiteY1-50" fmla="*/ 99163 h 238414"/>
              <a:gd name="connsiteX2-51" fmla="*/ 1066461 w 1066461"/>
              <a:gd name="connsiteY2-52" fmla="*/ 160394 h 238414"/>
              <a:gd name="connsiteX0-53" fmla="*/ 0 w 1066461"/>
              <a:gd name="connsiteY0-54" fmla="*/ 238295 h 238414"/>
              <a:gd name="connsiteX1-55" fmla="*/ 241867 w 1066461"/>
              <a:gd name="connsiteY1-56" fmla="*/ 99163 h 238414"/>
              <a:gd name="connsiteX2-57" fmla="*/ 1066461 w 1066461"/>
              <a:gd name="connsiteY2-58" fmla="*/ 160394 h 238414"/>
              <a:gd name="connsiteX0-59" fmla="*/ 0 w 1066461"/>
              <a:gd name="connsiteY0-60" fmla="*/ 211873 h 231475"/>
              <a:gd name="connsiteX1-61" fmla="*/ 241867 w 1066461"/>
              <a:gd name="connsiteY1-62" fmla="*/ 72741 h 231475"/>
              <a:gd name="connsiteX2-63" fmla="*/ 1066461 w 1066461"/>
              <a:gd name="connsiteY2-64" fmla="*/ 133972 h 231475"/>
              <a:gd name="connsiteX0-65" fmla="*/ 0 w 1066461"/>
              <a:gd name="connsiteY0-66" fmla="*/ 303572 h 323174"/>
              <a:gd name="connsiteX1-67" fmla="*/ 241867 w 1066461"/>
              <a:gd name="connsiteY1-68" fmla="*/ 164440 h 323174"/>
              <a:gd name="connsiteX2-69" fmla="*/ 1066461 w 1066461"/>
              <a:gd name="connsiteY2-70" fmla="*/ 225671 h 323174"/>
              <a:gd name="connsiteX0-71" fmla="*/ 0 w 1066461"/>
              <a:gd name="connsiteY0-72" fmla="*/ 250812 h 305408"/>
              <a:gd name="connsiteX1-73" fmla="*/ 446654 w 1066461"/>
              <a:gd name="connsiteY1-74" fmla="*/ 180736 h 305408"/>
              <a:gd name="connsiteX2-75" fmla="*/ 1066461 w 1066461"/>
              <a:gd name="connsiteY2-76" fmla="*/ 172911 h 305408"/>
              <a:gd name="connsiteX0-77" fmla="*/ 0 w 1066461"/>
              <a:gd name="connsiteY0-78" fmla="*/ 215344 h 269940"/>
              <a:gd name="connsiteX1-79" fmla="*/ 446654 w 1066461"/>
              <a:gd name="connsiteY1-80" fmla="*/ 145268 h 269940"/>
              <a:gd name="connsiteX2-81" fmla="*/ 627629 w 1066461"/>
              <a:gd name="connsiteY2-82" fmla="*/ 11 h 269940"/>
              <a:gd name="connsiteX3" fmla="*/ 1066461 w 1066461"/>
              <a:gd name="connsiteY3" fmla="*/ 137443 h 269940"/>
              <a:gd name="connsiteX0-83" fmla="*/ 0 w 1066461"/>
              <a:gd name="connsiteY0-84" fmla="*/ 82047 h 136643"/>
              <a:gd name="connsiteX1-85" fmla="*/ 446654 w 1066461"/>
              <a:gd name="connsiteY1-86" fmla="*/ 11971 h 136643"/>
              <a:gd name="connsiteX2-87" fmla="*/ 815748 w 1066461"/>
              <a:gd name="connsiteY2-88" fmla="*/ 61976 h 136643"/>
              <a:gd name="connsiteX3-89" fmla="*/ 1066461 w 1066461"/>
              <a:gd name="connsiteY3-90" fmla="*/ 4146 h 136643"/>
              <a:gd name="connsiteX0-91" fmla="*/ 0 w 1066461"/>
              <a:gd name="connsiteY0-92" fmla="*/ 82047 h 171194"/>
              <a:gd name="connsiteX1-93" fmla="*/ 544285 w 1066461"/>
              <a:gd name="connsiteY1-94" fmla="*/ 64358 h 171194"/>
              <a:gd name="connsiteX2-95" fmla="*/ 815748 w 1066461"/>
              <a:gd name="connsiteY2-96" fmla="*/ 61976 h 171194"/>
              <a:gd name="connsiteX3-97" fmla="*/ 1066461 w 1066461"/>
              <a:gd name="connsiteY3-98" fmla="*/ 4146 h 171194"/>
              <a:gd name="connsiteX0-99" fmla="*/ 0 w 1066461"/>
              <a:gd name="connsiteY0-100" fmla="*/ 82047 h 92897"/>
              <a:gd name="connsiteX1-101" fmla="*/ 313304 w 1066461"/>
              <a:gd name="connsiteY1-102" fmla="*/ 90551 h 92897"/>
              <a:gd name="connsiteX2-103" fmla="*/ 544285 w 1066461"/>
              <a:gd name="connsiteY2-104" fmla="*/ 64358 h 92897"/>
              <a:gd name="connsiteX3-105" fmla="*/ 815748 w 1066461"/>
              <a:gd name="connsiteY3-106" fmla="*/ 61976 h 92897"/>
              <a:gd name="connsiteX4" fmla="*/ 1066461 w 1066461"/>
              <a:gd name="connsiteY4" fmla="*/ 4146 h 92897"/>
              <a:gd name="connsiteX0-107" fmla="*/ 0 w 1066461"/>
              <a:gd name="connsiteY0-108" fmla="*/ 83821 h 94671"/>
              <a:gd name="connsiteX1-109" fmla="*/ 313304 w 1066461"/>
              <a:gd name="connsiteY1-110" fmla="*/ 92325 h 94671"/>
              <a:gd name="connsiteX2-111" fmla="*/ 544285 w 1066461"/>
              <a:gd name="connsiteY2-112" fmla="*/ 66132 h 94671"/>
              <a:gd name="connsiteX3-113" fmla="*/ 813367 w 1066461"/>
              <a:gd name="connsiteY3-114" fmla="*/ 35175 h 94671"/>
              <a:gd name="connsiteX4-115" fmla="*/ 1066461 w 1066461"/>
              <a:gd name="connsiteY4-116" fmla="*/ 5920 h 94671"/>
              <a:gd name="connsiteX0-117" fmla="*/ 0 w 1066461"/>
              <a:gd name="connsiteY0-118" fmla="*/ 83821 h 94671"/>
              <a:gd name="connsiteX1-119" fmla="*/ 313304 w 1066461"/>
              <a:gd name="connsiteY1-120" fmla="*/ 92325 h 94671"/>
              <a:gd name="connsiteX2-121" fmla="*/ 544285 w 1066461"/>
              <a:gd name="connsiteY2-122" fmla="*/ 80419 h 94671"/>
              <a:gd name="connsiteX3-123" fmla="*/ 813367 w 1066461"/>
              <a:gd name="connsiteY3-124" fmla="*/ 35175 h 94671"/>
              <a:gd name="connsiteX4-125" fmla="*/ 1066461 w 1066461"/>
              <a:gd name="connsiteY4-126" fmla="*/ 5920 h 94671"/>
              <a:gd name="connsiteX0-127" fmla="*/ 0 w 1066461"/>
              <a:gd name="connsiteY0-128" fmla="*/ 83821 h 94671"/>
              <a:gd name="connsiteX1-129" fmla="*/ 313304 w 1066461"/>
              <a:gd name="connsiteY1-130" fmla="*/ 92325 h 94671"/>
              <a:gd name="connsiteX2-131" fmla="*/ 544285 w 1066461"/>
              <a:gd name="connsiteY2-132" fmla="*/ 80419 h 94671"/>
              <a:gd name="connsiteX3-133" fmla="*/ 813367 w 1066461"/>
              <a:gd name="connsiteY3-134" fmla="*/ 35175 h 94671"/>
              <a:gd name="connsiteX4-135" fmla="*/ 1066461 w 1066461"/>
              <a:gd name="connsiteY4-136" fmla="*/ 5920 h 94671"/>
              <a:gd name="connsiteX0-137" fmla="*/ 0 w 1066461"/>
              <a:gd name="connsiteY0-138" fmla="*/ 83821 h 94671"/>
              <a:gd name="connsiteX1-139" fmla="*/ 313304 w 1066461"/>
              <a:gd name="connsiteY1-140" fmla="*/ 92325 h 94671"/>
              <a:gd name="connsiteX2-141" fmla="*/ 544285 w 1066461"/>
              <a:gd name="connsiteY2-142" fmla="*/ 80419 h 94671"/>
              <a:gd name="connsiteX3-143" fmla="*/ 813367 w 1066461"/>
              <a:gd name="connsiteY3-144" fmla="*/ 35175 h 94671"/>
              <a:gd name="connsiteX4-145" fmla="*/ 1066461 w 1066461"/>
              <a:gd name="connsiteY4-146" fmla="*/ 5920 h 94671"/>
              <a:gd name="connsiteX0-147" fmla="*/ 0 w 1066461"/>
              <a:gd name="connsiteY0-148" fmla="*/ 82507 h 93357"/>
              <a:gd name="connsiteX1-149" fmla="*/ 313304 w 1066461"/>
              <a:gd name="connsiteY1-150" fmla="*/ 91011 h 93357"/>
              <a:gd name="connsiteX2-151" fmla="*/ 544285 w 1066461"/>
              <a:gd name="connsiteY2-152" fmla="*/ 79105 h 93357"/>
              <a:gd name="connsiteX3-153" fmla="*/ 813367 w 1066461"/>
              <a:gd name="connsiteY3-154" fmla="*/ 52911 h 93357"/>
              <a:gd name="connsiteX4-155" fmla="*/ 1066461 w 1066461"/>
              <a:gd name="connsiteY4-156" fmla="*/ 4606 h 93357"/>
              <a:gd name="connsiteX0-157" fmla="*/ 0 w 1066461"/>
              <a:gd name="connsiteY0-158" fmla="*/ 77901 h 88751"/>
              <a:gd name="connsiteX1-159" fmla="*/ 313304 w 1066461"/>
              <a:gd name="connsiteY1-160" fmla="*/ 86405 h 88751"/>
              <a:gd name="connsiteX2-161" fmla="*/ 544285 w 1066461"/>
              <a:gd name="connsiteY2-162" fmla="*/ 74499 h 88751"/>
              <a:gd name="connsiteX3-163" fmla="*/ 813367 w 1066461"/>
              <a:gd name="connsiteY3-164" fmla="*/ 48305 h 88751"/>
              <a:gd name="connsiteX4-165" fmla="*/ 1066461 w 1066461"/>
              <a:gd name="connsiteY4-166" fmla="*/ 0 h 88751"/>
              <a:gd name="connsiteX0-167" fmla="*/ 0 w 1066461"/>
              <a:gd name="connsiteY0-168" fmla="*/ 77901 h 88751"/>
              <a:gd name="connsiteX1-169" fmla="*/ 313304 w 1066461"/>
              <a:gd name="connsiteY1-170" fmla="*/ 86405 h 88751"/>
              <a:gd name="connsiteX2-171" fmla="*/ 544285 w 1066461"/>
              <a:gd name="connsiteY2-172" fmla="*/ 74499 h 88751"/>
              <a:gd name="connsiteX3-173" fmla="*/ 813367 w 1066461"/>
              <a:gd name="connsiteY3-174" fmla="*/ 48305 h 88751"/>
              <a:gd name="connsiteX4-175" fmla="*/ 1066461 w 1066461"/>
              <a:gd name="connsiteY4-176" fmla="*/ 0 h 88751"/>
              <a:gd name="connsiteX0-177" fmla="*/ 0 w 1066461"/>
              <a:gd name="connsiteY0-178" fmla="*/ 77901 h 88751"/>
              <a:gd name="connsiteX1-179" fmla="*/ 313304 w 1066461"/>
              <a:gd name="connsiteY1-180" fmla="*/ 86405 h 88751"/>
              <a:gd name="connsiteX2-181" fmla="*/ 544285 w 1066461"/>
              <a:gd name="connsiteY2-182" fmla="*/ 74499 h 88751"/>
              <a:gd name="connsiteX3-183" fmla="*/ 813367 w 1066461"/>
              <a:gd name="connsiteY3-184" fmla="*/ 48305 h 88751"/>
              <a:gd name="connsiteX4-185" fmla="*/ 1066461 w 1066461"/>
              <a:gd name="connsiteY4-186" fmla="*/ 0 h 88751"/>
              <a:gd name="connsiteX0-187" fmla="*/ 0 w 1066461"/>
              <a:gd name="connsiteY0-188" fmla="*/ 77901 h 88751"/>
              <a:gd name="connsiteX1-189" fmla="*/ 313304 w 1066461"/>
              <a:gd name="connsiteY1-190" fmla="*/ 86405 h 88751"/>
              <a:gd name="connsiteX2-191" fmla="*/ 544285 w 1066461"/>
              <a:gd name="connsiteY2-192" fmla="*/ 74499 h 88751"/>
              <a:gd name="connsiteX3-193" fmla="*/ 813367 w 1066461"/>
              <a:gd name="connsiteY3-194" fmla="*/ 48305 h 88751"/>
              <a:gd name="connsiteX4-195" fmla="*/ 1066461 w 1066461"/>
              <a:gd name="connsiteY4-196" fmla="*/ 0 h 88751"/>
              <a:gd name="connsiteX0-197" fmla="*/ 0 w 1066461"/>
              <a:gd name="connsiteY0-198" fmla="*/ 77901 h 88751"/>
              <a:gd name="connsiteX1-199" fmla="*/ 313304 w 1066461"/>
              <a:gd name="connsiteY1-200" fmla="*/ 86405 h 88751"/>
              <a:gd name="connsiteX2-201" fmla="*/ 544285 w 1066461"/>
              <a:gd name="connsiteY2-202" fmla="*/ 74499 h 88751"/>
              <a:gd name="connsiteX3-203" fmla="*/ 813367 w 1066461"/>
              <a:gd name="connsiteY3-204" fmla="*/ 48305 h 88751"/>
              <a:gd name="connsiteX4-205" fmla="*/ 1066461 w 1066461"/>
              <a:gd name="connsiteY4-206" fmla="*/ 0 h 88751"/>
              <a:gd name="connsiteX0-207" fmla="*/ 0 w 1066461"/>
              <a:gd name="connsiteY0-208" fmla="*/ 77901 h 88751"/>
              <a:gd name="connsiteX1-209" fmla="*/ 313304 w 1066461"/>
              <a:gd name="connsiteY1-210" fmla="*/ 86405 h 88751"/>
              <a:gd name="connsiteX2-211" fmla="*/ 544285 w 1066461"/>
              <a:gd name="connsiteY2-212" fmla="*/ 74499 h 88751"/>
              <a:gd name="connsiteX3-213" fmla="*/ 813367 w 1066461"/>
              <a:gd name="connsiteY3-214" fmla="*/ 48305 h 88751"/>
              <a:gd name="connsiteX4-215" fmla="*/ 1066461 w 1066461"/>
              <a:gd name="connsiteY4-216" fmla="*/ 0 h 88751"/>
              <a:gd name="connsiteX0-217" fmla="*/ 0 w 1066461"/>
              <a:gd name="connsiteY0-218" fmla="*/ 77901 h 88411"/>
              <a:gd name="connsiteX1-219" fmla="*/ 313304 w 1066461"/>
              <a:gd name="connsiteY1-220" fmla="*/ 86405 h 88411"/>
              <a:gd name="connsiteX2-221" fmla="*/ 544285 w 1066461"/>
              <a:gd name="connsiteY2-222" fmla="*/ 64974 h 88411"/>
              <a:gd name="connsiteX3-223" fmla="*/ 813367 w 1066461"/>
              <a:gd name="connsiteY3-224" fmla="*/ 48305 h 88411"/>
              <a:gd name="connsiteX4-225" fmla="*/ 1066461 w 1066461"/>
              <a:gd name="connsiteY4-226" fmla="*/ 0 h 88411"/>
              <a:gd name="connsiteX0-227" fmla="*/ 0 w 1066461"/>
              <a:gd name="connsiteY0-228" fmla="*/ 77901 h 83802"/>
              <a:gd name="connsiteX1-229" fmla="*/ 313304 w 1066461"/>
              <a:gd name="connsiteY1-230" fmla="*/ 74499 h 83802"/>
              <a:gd name="connsiteX2-231" fmla="*/ 544285 w 1066461"/>
              <a:gd name="connsiteY2-232" fmla="*/ 64974 h 83802"/>
              <a:gd name="connsiteX3-233" fmla="*/ 813367 w 1066461"/>
              <a:gd name="connsiteY3-234" fmla="*/ 48305 h 83802"/>
              <a:gd name="connsiteX4-235" fmla="*/ 1066461 w 1066461"/>
              <a:gd name="connsiteY4-236" fmla="*/ 0 h 83802"/>
              <a:gd name="connsiteX0-237" fmla="*/ 0 w 1052174"/>
              <a:gd name="connsiteY0-238" fmla="*/ 68376 h 76954"/>
              <a:gd name="connsiteX1-239" fmla="*/ 299017 w 1052174"/>
              <a:gd name="connsiteY1-240" fmla="*/ 74499 h 76954"/>
              <a:gd name="connsiteX2-241" fmla="*/ 529998 w 1052174"/>
              <a:gd name="connsiteY2-242" fmla="*/ 64974 h 76954"/>
              <a:gd name="connsiteX3-243" fmla="*/ 799080 w 1052174"/>
              <a:gd name="connsiteY3-244" fmla="*/ 48305 h 76954"/>
              <a:gd name="connsiteX4-245" fmla="*/ 1052174 w 1052174"/>
              <a:gd name="connsiteY4-246" fmla="*/ 0 h 76954"/>
              <a:gd name="connsiteX0-247" fmla="*/ 0 w 1052174"/>
              <a:gd name="connsiteY0-248" fmla="*/ 68376 h 74762"/>
              <a:gd name="connsiteX1-249" fmla="*/ 299017 w 1052174"/>
              <a:gd name="connsiteY1-250" fmla="*/ 74499 h 74762"/>
              <a:gd name="connsiteX2-251" fmla="*/ 529998 w 1052174"/>
              <a:gd name="connsiteY2-252" fmla="*/ 64974 h 74762"/>
              <a:gd name="connsiteX3-253" fmla="*/ 799080 w 1052174"/>
              <a:gd name="connsiteY3-254" fmla="*/ 48305 h 74762"/>
              <a:gd name="connsiteX4-255" fmla="*/ 1052174 w 1052174"/>
              <a:gd name="connsiteY4-256" fmla="*/ 0 h 74762"/>
              <a:gd name="connsiteX0-257" fmla="*/ 0 w 1052174"/>
              <a:gd name="connsiteY0-258" fmla="*/ 68376 h 74524"/>
              <a:gd name="connsiteX1-259" fmla="*/ 299017 w 1052174"/>
              <a:gd name="connsiteY1-260" fmla="*/ 74499 h 74524"/>
              <a:gd name="connsiteX2-261" fmla="*/ 529998 w 1052174"/>
              <a:gd name="connsiteY2-262" fmla="*/ 64974 h 74524"/>
              <a:gd name="connsiteX3-263" fmla="*/ 799080 w 1052174"/>
              <a:gd name="connsiteY3-264" fmla="*/ 48305 h 74524"/>
              <a:gd name="connsiteX4-265" fmla="*/ 1052174 w 1052174"/>
              <a:gd name="connsiteY4-266" fmla="*/ 0 h 74524"/>
              <a:gd name="connsiteX0-267" fmla="*/ 0 w 1052174"/>
              <a:gd name="connsiteY0-268" fmla="*/ 68376 h 74511"/>
              <a:gd name="connsiteX1-269" fmla="*/ 299017 w 1052174"/>
              <a:gd name="connsiteY1-270" fmla="*/ 74499 h 74511"/>
              <a:gd name="connsiteX2-271" fmla="*/ 529998 w 1052174"/>
              <a:gd name="connsiteY2-272" fmla="*/ 64974 h 74511"/>
              <a:gd name="connsiteX3-273" fmla="*/ 799080 w 1052174"/>
              <a:gd name="connsiteY3-274" fmla="*/ 48305 h 74511"/>
              <a:gd name="connsiteX4-275" fmla="*/ 1052174 w 1052174"/>
              <a:gd name="connsiteY4-276" fmla="*/ 0 h 74511"/>
              <a:gd name="connsiteX0-277" fmla="*/ 0 w 1052174"/>
              <a:gd name="connsiteY0-278" fmla="*/ 68376 h 74524"/>
              <a:gd name="connsiteX1-279" fmla="*/ 299017 w 1052174"/>
              <a:gd name="connsiteY1-280" fmla="*/ 74499 h 74524"/>
              <a:gd name="connsiteX2-281" fmla="*/ 529998 w 1052174"/>
              <a:gd name="connsiteY2-282" fmla="*/ 64974 h 74524"/>
              <a:gd name="connsiteX3-283" fmla="*/ 799080 w 1052174"/>
              <a:gd name="connsiteY3-284" fmla="*/ 48305 h 74524"/>
              <a:gd name="connsiteX4-285" fmla="*/ 1052174 w 1052174"/>
              <a:gd name="connsiteY4-286" fmla="*/ 0 h 74524"/>
              <a:gd name="connsiteX0-287" fmla="*/ 0 w 1052174"/>
              <a:gd name="connsiteY0-288" fmla="*/ 68376 h 74513"/>
              <a:gd name="connsiteX1-289" fmla="*/ 299017 w 1052174"/>
              <a:gd name="connsiteY1-290" fmla="*/ 74499 h 74513"/>
              <a:gd name="connsiteX2-291" fmla="*/ 529998 w 1052174"/>
              <a:gd name="connsiteY2-292" fmla="*/ 64974 h 74513"/>
              <a:gd name="connsiteX3-293" fmla="*/ 799080 w 1052174"/>
              <a:gd name="connsiteY3-294" fmla="*/ 48305 h 74513"/>
              <a:gd name="connsiteX4-295" fmla="*/ 1052174 w 1052174"/>
              <a:gd name="connsiteY4-296" fmla="*/ 0 h 74513"/>
              <a:gd name="connsiteX0-297" fmla="*/ 0 w 1052174"/>
              <a:gd name="connsiteY0-298" fmla="*/ 68376 h 74532"/>
              <a:gd name="connsiteX1-299" fmla="*/ 299017 w 1052174"/>
              <a:gd name="connsiteY1-300" fmla="*/ 74499 h 74532"/>
              <a:gd name="connsiteX2-301" fmla="*/ 529998 w 1052174"/>
              <a:gd name="connsiteY2-302" fmla="*/ 64974 h 74532"/>
              <a:gd name="connsiteX3-303" fmla="*/ 799080 w 1052174"/>
              <a:gd name="connsiteY3-304" fmla="*/ 48305 h 74532"/>
              <a:gd name="connsiteX4-305" fmla="*/ 1052174 w 1052174"/>
              <a:gd name="connsiteY4-306" fmla="*/ 0 h 74532"/>
              <a:gd name="connsiteX0-307" fmla="*/ 0 w 1052174"/>
              <a:gd name="connsiteY0-308" fmla="*/ 68376 h 74511"/>
              <a:gd name="connsiteX1-309" fmla="*/ 299017 w 1052174"/>
              <a:gd name="connsiteY1-310" fmla="*/ 74499 h 74511"/>
              <a:gd name="connsiteX2-311" fmla="*/ 529998 w 1052174"/>
              <a:gd name="connsiteY2-312" fmla="*/ 64974 h 74511"/>
              <a:gd name="connsiteX3-313" fmla="*/ 799080 w 1052174"/>
              <a:gd name="connsiteY3-314" fmla="*/ 48305 h 74511"/>
              <a:gd name="connsiteX4-315" fmla="*/ 1052174 w 1052174"/>
              <a:gd name="connsiteY4-316" fmla="*/ 0 h 74511"/>
              <a:gd name="connsiteX0-317" fmla="*/ 0 w 1052174"/>
              <a:gd name="connsiteY0-318" fmla="*/ 77901 h 84036"/>
              <a:gd name="connsiteX1-319" fmla="*/ 299017 w 1052174"/>
              <a:gd name="connsiteY1-320" fmla="*/ 84024 h 84036"/>
              <a:gd name="connsiteX2-321" fmla="*/ 529998 w 1052174"/>
              <a:gd name="connsiteY2-322" fmla="*/ 74499 h 84036"/>
              <a:gd name="connsiteX3-323" fmla="*/ 799080 w 1052174"/>
              <a:gd name="connsiteY3-324" fmla="*/ 57830 h 84036"/>
              <a:gd name="connsiteX4-325" fmla="*/ 1052174 w 1052174"/>
              <a:gd name="connsiteY4-326" fmla="*/ 0 h 84036"/>
              <a:gd name="connsiteX0-327" fmla="*/ 0 w 1054555"/>
              <a:gd name="connsiteY0-328" fmla="*/ 70757 h 76892"/>
              <a:gd name="connsiteX1-329" fmla="*/ 299017 w 1054555"/>
              <a:gd name="connsiteY1-330" fmla="*/ 76880 h 76892"/>
              <a:gd name="connsiteX2-331" fmla="*/ 529998 w 1054555"/>
              <a:gd name="connsiteY2-332" fmla="*/ 67355 h 76892"/>
              <a:gd name="connsiteX3-333" fmla="*/ 799080 w 1054555"/>
              <a:gd name="connsiteY3-334" fmla="*/ 50686 h 76892"/>
              <a:gd name="connsiteX4-335" fmla="*/ 1054555 w 1054555"/>
              <a:gd name="connsiteY4-336" fmla="*/ 0 h 76892"/>
              <a:gd name="connsiteX0-337" fmla="*/ 0 w 1052174"/>
              <a:gd name="connsiteY0-338" fmla="*/ 82663 h 88798"/>
              <a:gd name="connsiteX1-339" fmla="*/ 299017 w 1052174"/>
              <a:gd name="connsiteY1-340" fmla="*/ 88786 h 88798"/>
              <a:gd name="connsiteX2-341" fmla="*/ 529998 w 1052174"/>
              <a:gd name="connsiteY2-342" fmla="*/ 79261 h 88798"/>
              <a:gd name="connsiteX3-343" fmla="*/ 799080 w 1052174"/>
              <a:gd name="connsiteY3-344" fmla="*/ 62592 h 88798"/>
              <a:gd name="connsiteX4-345" fmla="*/ 1052174 w 1052174"/>
              <a:gd name="connsiteY4-346" fmla="*/ 0 h 88798"/>
              <a:gd name="connsiteX0-347" fmla="*/ 0 w 1052174"/>
              <a:gd name="connsiteY0-348" fmla="*/ 70757 h 76892"/>
              <a:gd name="connsiteX1-349" fmla="*/ 299017 w 1052174"/>
              <a:gd name="connsiteY1-350" fmla="*/ 76880 h 76892"/>
              <a:gd name="connsiteX2-351" fmla="*/ 529998 w 1052174"/>
              <a:gd name="connsiteY2-352" fmla="*/ 67355 h 76892"/>
              <a:gd name="connsiteX3-353" fmla="*/ 799080 w 1052174"/>
              <a:gd name="connsiteY3-354" fmla="*/ 50686 h 76892"/>
              <a:gd name="connsiteX4-355" fmla="*/ 1052174 w 1052174"/>
              <a:gd name="connsiteY4-356" fmla="*/ 0 h 768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9" y="connsiteY2-10"/>
              </a:cxn>
              <a:cxn ang="0">
                <a:pos x="connsiteX3-89" y="connsiteY3-90"/>
              </a:cxn>
              <a:cxn ang="0">
                <a:pos x="connsiteX4-115" y="connsiteY4-116"/>
              </a:cxn>
            </a:cxnLst>
            <a:rect l="l" t="t" r="r" b="b"/>
            <a:pathLst>
              <a:path w="1052174" h="76892">
                <a:moveTo>
                  <a:pt x="0" y="70757"/>
                </a:moveTo>
                <a:cubicBezTo>
                  <a:pt x="137941" y="58680"/>
                  <a:pt x="210684" y="77447"/>
                  <a:pt x="299017" y="76880"/>
                </a:cubicBezTo>
                <a:cubicBezTo>
                  <a:pt x="387350" y="76313"/>
                  <a:pt x="451020" y="75292"/>
                  <a:pt x="529998" y="67355"/>
                </a:cubicBezTo>
                <a:cubicBezTo>
                  <a:pt x="641747" y="64803"/>
                  <a:pt x="695779" y="63896"/>
                  <a:pt x="799080" y="50686"/>
                </a:cubicBezTo>
                <a:cubicBezTo>
                  <a:pt x="902381" y="32713"/>
                  <a:pt x="950460" y="8051"/>
                  <a:pt x="1052174" y="0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4" name="任意多边形: 形状 23"/>
          <p:cNvSpPr/>
          <p:nvPr/>
        </p:nvSpPr>
        <p:spPr>
          <a:xfrm>
            <a:off x="11286888" y="4299893"/>
            <a:ext cx="406400" cy="36354"/>
          </a:xfrm>
          <a:custGeom>
            <a:avLst/>
            <a:gdLst>
              <a:gd name="connsiteX0" fmla="*/ 0 w 406400"/>
              <a:gd name="connsiteY0" fmla="*/ 29097 h 36354"/>
              <a:gd name="connsiteX1" fmla="*/ 239485 w 406400"/>
              <a:gd name="connsiteY1" fmla="*/ 68 h 36354"/>
              <a:gd name="connsiteX2" fmla="*/ 406400 w 406400"/>
              <a:gd name="connsiteY2" fmla="*/ 36354 h 3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400" h="36354">
                <a:moveTo>
                  <a:pt x="0" y="29097"/>
                </a:moveTo>
                <a:cubicBezTo>
                  <a:pt x="85876" y="13977"/>
                  <a:pt x="171752" y="-1142"/>
                  <a:pt x="239485" y="68"/>
                </a:cubicBezTo>
                <a:cubicBezTo>
                  <a:pt x="307218" y="1277"/>
                  <a:pt x="356809" y="18815"/>
                  <a:pt x="406400" y="36354"/>
                </a:cubicBezTo>
              </a:path>
            </a:pathLst>
          </a:custGeom>
          <a:noFill/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任意多边形: 形状 24"/>
          <p:cNvSpPr/>
          <p:nvPr/>
        </p:nvSpPr>
        <p:spPr>
          <a:xfrm>
            <a:off x="11286888" y="4323876"/>
            <a:ext cx="471714" cy="21895"/>
          </a:xfrm>
          <a:custGeom>
            <a:avLst/>
            <a:gdLst>
              <a:gd name="connsiteX0" fmla="*/ 0 w 471714"/>
              <a:gd name="connsiteY0" fmla="*/ 14638 h 21895"/>
              <a:gd name="connsiteX1" fmla="*/ 261257 w 471714"/>
              <a:gd name="connsiteY1" fmla="*/ 123 h 21895"/>
              <a:gd name="connsiteX2" fmla="*/ 471714 w 471714"/>
              <a:gd name="connsiteY2" fmla="*/ 21895 h 2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714" h="21895">
                <a:moveTo>
                  <a:pt x="0" y="14638"/>
                </a:moveTo>
                <a:cubicBezTo>
                  <a:pt x="91319" y="6775"/>
                  <a:pt x="182638" y="-1087"/>
                  <a:pt x="261257" y="123"/>
                </a:cubicBezTo>
                <a:cubicBezTo>
                  <a:pt x="339876" y="1333"/>
                  <a:pt x="405795" y="11614"/>
                  <a:pt x="471714" y="21895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TextBox 19"/>
          <p:cNvSpPr txBox="1"/>
          <p:nvPr/>
        </p:nvSpPr>
        <p:spPr>
          <a:xfrm rot="1832832">
            <a:off x="9074317" y="3249738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奥体大道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1" name="TextBox 4"/>
          <p:cNvSpPr txBox="1"/>
          <p:nvPr/>
        </p:nvSpPr>
        <p:spPr>
          <a:xfrm rot="21066120">
            <a:off x="9670207" y="4895107"/>
            <a:ext cx="430887" cy="12650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滨湖大道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6" name="TextBox 4"/>
          <p:cNvSpPr txBox="1"/>
          <p:nvPr/>
        </p:nvSpPr>
        <p:spPr>
          <a:xfrm rot="21060403">
            <a:off x="11246458" y="4805201"/>
            <a:ext cx="430887" cy="12650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航迹大道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3" name="TextBox 19"/>
          <p:cNvSpPr txBox="1"/>
          <p:nvPr/>
        </p:nvSpPr>
        <p:spPr>
          <a:xfrm rot="1615113">
            <a:off x="8423017" y="2919499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湘江大道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4" name="TextBox 19"/>
          <p:cNvSpPr txBox="1"/>
          <p:nvPr/>
        </p:nvSpPr>
        <p:spPr>
          <a:xfrm rot="2432424">
            <a:off x="6561534" y="2411037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潇湘大道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5" name="TextBox 19"/>
          <p:cNvSpPr txBox="1"/>
          <p:nvPr/>
        </p:nvSpPr>
        <p:spPr>
          <a:xfrm rot="2610365">
            <a:off x="5961030" y="1934429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潭州大道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7" name="任意多边形: 形状 76"/>
          <p:cNvSpPr/>
          <p:nvPr/>
        </p:nvSpPr>
        <p:spPr>
          <a:xfrm>
            <a:off x="12884202" y="4218761"/>
            <a:ext cx="2052000" cy="1909641"/>
          </a:xfrm>
          <a:custGeom>
            <a:avLst/>
            <a:gdLst>
              <a:gd name="connsiteX0" fmla="*/ 0 w 2052000"/>
              <a:gd name="connsiteY0" fmla="*/ 0 h 1909641"/>
              <a:gd name="connsiteX1" fmla="*/ 410400 w 2052000"/>
              <a:gd name="connsiteY1" fmla="*/ 244800 h 1909641"/>
              <a:gd name="connsiteX2" fmla="*/ 720000 w 2052000"/>
              <a:gd name="connsiteY2" fmla="*/ 604800 h 1909641"/>
              <a:gd name="connsiteX3" fmla="*/ 928800 w 2052000"/>
              <a:gd name="connsiteY3" fmla="*/ 979200 h 1909641"/>
              <a:gd name="connsiteX4" fmla="*/ 1116000 w 2052000"/>
              <a:gd name="connsiteY4" fmla="*/ 1454400 h 1909641"/>
              <a:gd name="connsiteX5" fmla="*/ 1144800 w 2052000"/>
              <a:gd name="connsiteY5" fmla="*/ 1663200 h 1909641"/>
              <a:gd name="connsiteX6" fmla="*/ 1202400 w 2052000"/>
              <a:gd name="connsiteY6" fmla="*/ 1756800 h 1909641"/>
              <a:gd name="connsiteX7" fmla="*/ 1353600 w 2052000"/>
              <a:gd name="connsiteY7" fmla="*/ 1828800 h 1909641"/>
              <a:gd name="connsiteX8" fmla="*/ 1533600 w 2052000"/>
              <a:gd name="connsiteY8" fmla="*/ 1893600 h 1909641"/>
              <a:gd name="connsiteX9" fmla="*/ 1728000 w 2052000"/>
              <a:gd name="connsiteY9" fmla="*/ 1908000 h 1909641"/>
              <a:gd name="connsiteX10" fmla="*/ 2052000 w 2052000"/>
              <a:gd name="connsiteY10" fmla="*/ 1864800 h 1909641"/>
              <a:gd name="connsiteX0-1" fmla="*/ 0 w 2052000"/>
              <a:gd name="connsiteY0-2" fmla="*/ 0 h 1909641"/>
              <a:gd name="connsiteX1-3" fmla="*/ 410400 w 2052000"/>
              <a:gd name="connsiteY1-4" fmla="*/ 244800 h 1909641"/>
              <a:gd name="connsiteX2-5" fmla="*/ 720000 w 2052000"/>
              <a:gd name="connsiteY2-6" fmla="*/ 604800 h 1909641"/>
              <a:gd name="connsiteX3-7" fmla="*/ 928800 w 2052000"/>
              <a:gd name="connsiteY3-8" fmla="*/ 979200 h 1909641"/>
              <a:gd name="connsiteX4-9" fmla="*/ 1116000 w 2052000"/>
              <a:gd name="connsiteY4-10" fmla="*/ 1454400 h 1909641"/>
              <a:gd name="connsiteX5-11" fmla="*/ 1144800 w 2052000"/>
              <a:gd name="connsiteY5-12" fmla="*/ 1663200 h 1909641"/>
              <a:gd name="connsiteX6-13" fmla="*/ 1221450 w 2052000"/>
              <a:gd name="connsiteY6-14" fmla="*/ 1762243 h 1909641"/>
              <a:gd name="connsiteX7-15" fmla="*/ 1353600 w 2052000"/>
              <a:gd name="connsiteY7-16" fmla="*/ 1828800 h 1909641"/>
              <a:gd name="connsiteX8-17" fmla="*/ 1533600 w 2052000"/>
              <a:gd name="connsiteY8-18" fmla="*/ 1893600 h 1909641"/>
              <a:gd name="connsiteX9-19" fmla="*/ 1728000 w 2052000"/>
              <a:gd name="connsiteY9-20" fmla="*/ 1908000 h 1909641"/>
              <a:gd name="connsiteX10-21" fmla="*/ 2052000 w 2052000"/>
              <a:gd name="connsiteY10-22" fmla="*/ 1864800 h 1909641"/>
              <a:gd name="connsiteX0-23" fmla="*/ 0 w 2052000"/>
              <a:gd name="connsiteY0-24" fmla="*/ 0 h 1909641"/>
              <a:gd name="connsiteX1-25" fmla="*/ 410400 w 2052000"/>
              <a:gd name="connsiteY1-26" fmla="*/ 244800 h 1909641"/>
              <a:gd name="connsiteX2-27" fmla="*/ 720000 w 2052000"/>
              <a:gd name="connsiteY2-28" fmla="*/ 604800 h 1909641"/>
              <a:gd name="connsiteX3-29" fmla="*/ 928800 w 2052000"/>
              <a:gd name="connsiteY3-30" fmla="*/ 979200 h 1909641"/>
              <a:gd name="connsiteX4-31" fmla="*/ 1099671 w 2052000"/>
              <a:gd name="connsiteY4-32" fmla="*/ 1432629 h 1909641"/>
              <a:gd name="connsiteX5-33" fmla="*/ 1144800 w 2052000"/>
              <a:gd name="connsiteY5-34" fmla="*/ 1663200 h 1909641"/>
              <a:gd name="connsiteX6-35" fmla="*/ 1221450 w 2052000"/>
              <a:gd name="connsiteY6-36" fmla="*/ 1762243 h 1909641"/>
              <a:gd name="connsiteX7-37" fmla="*/ 1353600 w 2052000"/>
              <a:gd name="connsiteY7-38" fmla="*/ 1828800 h 1909641"/>
              <a:gd name="connsiteX8-39" fmla="*/ 1533600 w 2052000"/>
              <a:gd name="connsiteY8-40" fmla="*/ 1893600 h 1909641"/>
              <a:gd name="connsiteX9-41" fmla="*/ 1728000 w 2052000"/>
              <a:gd name="connsiteY9-42" fmla="*/ 1908000 h 1909641"/>
              <a:gd name="connsiteX10-43" fmla="*/ 2052000 w 2052000"/>
              <a:gd name="connsiteY10-44" fmla="*/ 1864800 h 1909641"/>
              <a:gd name="connsiteX0-45" fmla="*/ 0 w 2052000"/>
              <a:gd name="connsiteY0-46" fmla="*/ 0 h 1909641"/>
              <a:gd name="connsiteX1-47" fmla="*/ 410400 w 2052000"/>
              <a:gd name="connsiteY1-48" fmla="*/ 244800 h 1909641"/>
              <a:gd name="connsiteX2-49" fmla="*/ 720000 w 2052000"/>
              <a:gd name="connsiteY2-50" fmla="*/ 604800 h 1909641"/>
              <a:gd name="connsiteX3-51" fmla="*/ 928800 w 2052000"/>
              <a:gd name="connsiteY3-52" fmla="*/ 979200 h 1909641"/>
              <a:gd name="connsiteX4-53" fmla="*/ 1091506 w 2052000"/>
              <a:gd name="connsiteY4-54" fmla="*/ 1421743 h 1909641"/>
              <a:gd name="connsiteX5-55" fmla="*/ 1144800 w 2052000"/>
              <a:gd name="connsiteY5-56" fmla="*/ 1663200 h 1909641"/>
              <a:gd name="connsiteX6-57" fmla="*/ 1221450 w 2052000"/>
              <a:gd name="connsiteY6-58" fmla="*/ 1762243 h 1909641"/>
              <a:gd name="connsiteX7-59" fmla="*/ 1353600 w 2052000"/>
              <a:gd name="connsiteY7-60" fmla="*/ 1828800 h 1909641"/>
              <a:gd name="connsiteX8-61" fmla="*/ 1533600 w 2052000"/>
              <a:gd name="connsiteY8-62" fmla="*/ 1893600 h 1909641"/>
              <a:gd name="connsiteX9-63" fmla="*/ 1728000 w 2052000"/>
              <a:gd name="connsiteY9-64" fmla="*/ 1908000 h 1909641"/>
              <a:gd name="connsiteX10-65" fmla="*/ 2052000 w 2052000"/>
              <a:gd name="connsiteY10-66" fmla="*/ 1864800 h 19096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2052000" h="1909641">
                <a:moveTo>
                  <a:pt x="0" y="0"/>
                </a:moveTo>
                <a:cubicBezTo>
                  <a:pt x="145200" y="72000"/>
                  <a:pt x="290400" y="144000"/>
                  <a:pt x="410400" y="244800"/>
                </a:cubicBezTo>
                <a:cubicBezTo>
                  <a:pt x="530400" y="345600"/>
                  <a:pt x="633600" y="482400"/>
                  <a:pt x="720000" y="604800"/>
                </a:cubicBezTo>
                <a:cubicBezTo>
                  <a:pt x="806400" y="727200"/>
                  <a:pt x="866882" y="843043"/>
                  <a:pt x="928800" y="979200"/>
                </a:cubicBezTo>
                <a:cubicBezTo>
                  <a:pt x="990718" y="1115357"/>
                  <a:pt x="1055506" y="1307743"/>
                  <a:pt x="1091506" y="1421743"/>
                </a:cubicBezTo>
                <a:cubicBezTo>
                  <a:pt x="1127506" y="1535743"/>
                  <a:pt x="1123143" y="1606450"/>
                  <a:pt x="1144800" y="1663200"/>
                </a:cubicBezTo>
                <a:cubicBezTo>
                  <a:pt x="1166457" y="1719950"/>
                  <a:pt x="1186650" y="1734643"/>
                  <a:pt x="1221450" y="1762243"/>
                </a:cubicBezTo>
                <a:cubicBezTo>
                  <a:pt x="1256250" y="1789843"/>
                  <a:pt x="1301575" y="1806907"/>
                  <a:pt x="1353600" y="1828800"/>
                </a:cubicBezTo>
                <a:cubicBezTo>
                  <a:pt x="1405625" y="1850693"/>
                  <a:pt x="1471200" y="1880400"/>
                  <a:pt x="1533600" y="1893600"/>
                </a:cubicBezTo>
                <a:cubicBezTo>
                  <a:pt x="1596000" y="1906800"/>
                  <a:pt x="1641600" y="1912800"/>
                  <a:pt x="1728000" y="1908000"/>
                </a:cubicBezTo>
                <a:cubicBezTo>
                  <a:pt x="1814400" y="1903200"/>
                  <a:pt x="1933200" y="1884000"/>
                  <a:pt x="2052000" y="1864800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8" name="TextBox 4"/>
          <p:cNvSpPr txBox="1"/>
          <p:nvPr/>
        </p:nvSpPr>
        <p:spPr>
          <a:xfrm rot="16200000">
            <a:off x="14356324" y="4571244"/>
            <a:ext cx="430887" cy="8318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大托路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0" name="TextBox 4"/>
          <p:cNvSpPr txBox="1"/>
          <p:nvPr/>
        </p:nvSpPr>
        <p:spPr>
          <a:xfrm rot="16200000">
            <a:off x="14572309" y="5403924"/>
            <a:ext cx="430887" cy="9536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环保大道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2" name="TextBox 4"/>
          <p:cNvSpPr txBox="1"/>
          <p:nvPr/>
        </p:nvSpPr>
        <p:spPr>
          <a:xfrm rot="20754850">
            <a:off x="11831220" y="4858300"/>
            <a:ext cx="430887" cy="14488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数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谷</a:t>
            </a:r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3" name="任意多边形: 形状 21"/>
          <p:cNvSpPr/>
          <p:nvPr/>
        </p:nvSpPr>
        <p:spPr>
          <a:xfrm>
            <a:off x="2534774" y="1774475"/>
            <a:ext cx="1055914" cy="903514"/>
          </a:xfrm>
          <a:custGeom>
            <a:avLst/>
            <a:gdLst>
              <a:gd name="connsiteX0" fmla="*/ 0 w 1055914"/>
              <a:gd name="connsiteY0" fmla="*/ 0 h 903514"/>
              <a:gd name="connsiteX1" fmla="*/ 718457 w 1055914"/>
              <a:gd name="connsiteY1" fmla="*/ 609600 h 903514"/>
              <a:gd name="connsiteX2" fmla="*/ 1055914 w 1055914"/>
              <a:gd name="connsiteY2" fmla="*/ 903514 h 90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5914" h="903514">
                <a:moveTo>
                  <a:pt x="0" y="0"/>
                </a:moveTo>
                <a:lnTo>
                  <a:pt x="718457" y="609600"/>
                </a:lnTo>
                <a:cubicBezTo>
                  <a:pt x="894443" y="760186"/>
                  <a:pt x="975178" y="831850"/>
                  <a:pt x="1055914" y="903514"/>
                </a:cubicBez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TextBox 19"/>
          <p:cNvSpPr txBox="1"/>
          <p:nvPr/>
        </p:nvSpPr>
        <p:spPr>
          <a:xfrm rot="21340076">
            <a:off x="10753579" y="4784778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京广铁路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5" name="TextBox 19"/>
          <p:cNvSpPr txBox="1"/>
          <p:nvPr/>
        </p:nvSpPr>
        <p:spPr>
          <a:xfrm rot="20874504">
            <a:off x="10944411" y="2038061"/>
            <a:ext cx="430887" cy="1288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货运铁路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7" name="任意多边形: 形状 1064"/>
          <p:cNvSpPr/>
          <p:nvPr/>
        </p:nvSpPr>
        <p:spPr>
          <a:xfrm>
            <a:off x="13628252" y="4864491"/>
            <a:ext cx="1468326" cy="1271434"/>
          </a:xfrm>
          <a:custGeom>
            <a:avLst/>
            <a:gdLst>
              <a:gd name="connsiteX0" fmla="*/ 0 w 209550"/>
              <a:gd name="connsiteY0" fmla="*/ 0 h 263978"/>
              <a:gd name="connsiteX1" fmla="*/ 21771 w 209550"/>
              <a:gd name="connsiteY1" fmla="*/ 136071 h 263978"/>
              <a:gd name="connsiteX2" fmla="*/ 127907 w 209550"/>
              <a:gd name="connsiteY2" fmla="*/ 231321 h 263978"/>
              <a:gd name="connsiteX3" fmla="*/ 209550 w 209550"/>
              <a:gd name="connsiteY3" fmla="*/ 263978 h 263978"/>
              <a:gd name="connsiteX0-1" fmla="*/ 0 w 212271"/>
              <a:gd name="connsiteY0-2" fmla="*/ 0 h 302078"/>
              <a:gd name="connsiteX1-3" fmla="*/ 24492 w 212271"/>
              <a:gd name="connsiteY1-4" fmla="*/ 174171 h 302078"/>
              <a:gd name="connsiteX2-5" fmla="*/ 130628 w 212271"/>
              <a:gd name="connsiteY2-6" fmla="*/ 269421 h 302078"/>
              <a:gd name="connsiteX3-7" fmla="*/ 212271 w 212271"/>
              <a:gd name="connsiteY3-8" fmla="*/ 302078 h 302078"/>
              <a:gd name="connsiteX0-9" fmla="*/ 0 w 212271"/>
              <a:gd name="connsiteY0-10" fmla="*/ 0 h 302078"/>
              <a:gd name="connsiteX1-11" fmla="*/ 38099 w 212271"/>
              <a:gd name="connsiteY1-12" fmla="*/ 168728 h 302078"/>
              <a:gd name="connsiteX2-13" fmla="*/ 130628 w 212271"/>
              <a:gd name="connsiteY2-14" fmla="*/ 269421 h 302078"/>
              <a:gd name="connsiteX3-15" fmla="*/ 212271 w 212271"/>
              <a:gd name="connsiteY3-16" fmla="*/ 302078 h 302078"/>
              <a:gd name="connsiteX0-17" fmla="*/ 0 w 399538"/>
              <a:gd name="connsiteY0-18" fmla="*/ 0 h 359051"/>
              <a:gd name="connsiteX1-19" fmla="*/ 225366 w 399538"/>
              <a:gd name="connsiteY1-20" fmla="*/ 225701 h 359051"/>
              <a:gd name="connsiteX2-21" fmla="*/ 317895 w 399538"/>
              <a:gd name="connsiteY2-22" fmla="*/ 326394 h 359051"/>
              <a:gd name="connsiteX3-23" fmla="*/ 399538 w 399538"/>
              <a:gd name="connsiteY3-24" fmla="*/ 359051 h 359051"/>
              <a:gd name="connsiteX0-25" fmla="*/ 0 w 441153"/>
              <a:gd name="connsiteY0-26" fmla="*/ 0 h 363120"/>
              <a:gd name="connsiteX1-27" fmla="*/ 266981 w 441153"/>
              <a:gd name="connsiteY1-28" fmla="*/ 229770 h 363120"/>
              <a:gd name="connsiteX2-29" fmla="*/ 359510 w 441153"/>
              <a:gd name="connsiteY2-30" fmla="*/ 330463 h 363120"/>
              <a:gd name="connsiteX3-31" fmla="*/ 441153 w 441153"/>
              <a:gd name="connsiteY3-32" fmla="*/ 363120 h 363120"/>
              <a:gd name="connsiteX0-33" fmla="*/ 0 w 503576"/>
              <a:gd name="connsiteY0-34" fmla="*/ 0 h 407884"/>
              <a:gd name="connsiteX1-35" fmla="*/ 329404 w 503576"/>
              <a:gd name="connsiteY1-36" fmla="*/ 274534 h 407884"/>
              <a:gd name="connsiteX2-37" fmla="*/ 421933 w 503576"/>
              <a:gd name="connsiteY2-38" fmla="*/ 375227 h 407884"/>
              <a:gd name="connsiteX3-39" fmla="*/ 503576 w 503576"/>
              <a:gd name="connsiteY3-40" fmla="*/ 407884 h 407884"/>
              <a:gd name="connsiteX0-41" fmla="*/ 0 w 503576"/>
              <a:gd name="connsiteY0-42" fmla="*/ 0 h 407884"/>
              <a:gd name="connsiteX1-43" fmla="*/ 329404 w 503576"/>
              <a:gd name="connsiteY1-44" fmla="*/ 274534 h 407884"/>
              <a:gd name="connsiteX2-45" fmla="*/ 421933 w 503576"/>
              <a:gd name="connsiteY2-46" fmla="*/ 375227 h 407884"/>
              <a:gd name="connsiteX3-47" fmla="*/ 503576 w 503576"/>
              <a:gd name="connsiteY3-48" fmla="*/ 407884 h 407884"/>
              <a:gd name="connsiteX0-49" fmla="*/ 0 w 555595"/>
              <a:gd name="connsiteY0-50" fmla="*/ 0 h 395675"/>
              <a:gd name="connsiteX1-51" fmla="*/ 381423 w 555595"/>
              <a:gd name="connsiteY1-52" fmla="*/ 262325 h 395675"/>
              <a:gd name="connsiteX2-53" fmla="*/ 473952 w 555595"/>
              <a:gd name="connsiteY2-54" fmla="*/ 363018 h 395675"/>
              <a:gd name="connsiteX3-55" fmla="*/ 555595 w 555595"/>
              <a:gd name="connsiteY3-56" fmla="*/ 395675 h 395675"/>
              <a:gd name="connsiteX0-57" fmla="*/ 0 w 555595"/>
              <a:gd name="connsiteY0-58" fmla="*/ 0 h 395675"/>
              <a:gd name="connsiteX1-59" fmla="*/ 381423 w 555595"/>
              <a:gd name="connsiteY1-60" fmla="*/ 262325 h 395675"/>
              <a:gd name="connsiteX2-61" fmla="*/ 432337 w 555595"/>
              <a:gd name="connsiteY2-62" fmla="*/ 371157 h 395675"/>
              <a:gd name="connsiteX3-63" fmla="*/ 555595 w 555595"/>
              <a:gd name="connsiteY3-64" fmla="*/ 395675 h 395675"/>
              <a:gd name="connsiteX0-65" fmla="*/ 0 w 680440"/>
              <a:gd name="connsiteY0-66" fmla="*/ 0 h 416022"/>
              <a:gd name="connsiteX1-67" fmla="*/ 381423 w 680440"/>
              <a:gd name="connsiteY1-68" fmla="*/ 262325 h 416022"/>
              <a:gd name="connsiteX2-69" fmla="*/ 432337 w 680440"/>
              <a:gd name="connsiteY2-70" fmla="*/ 371157 h 416022"/>
              <a:gd name="connsiteX3-71" fmla="*/ 680440 w 680440"/>
              <a:gd name="connsiteY3-72" fmla="*/ 416022 h 416022"/>
              <a:gd name="connsiteX0-73" fmla="*/ 0 w 680440"/>
              <a:gd name="connsiteY0-74" fmla="*/ 0 h 416022"/>
              <a:gd name="connsiteX1-75" fmla="*/ 381423 w 680440"/>
              <a:gd name="connsiteY1-76" fmla="*/ 262325 h 416022"/>
              <a:gd name="connsiteX2-77" fmla="*/ 473952 w 680440"/>
              <a:gd name="connsiteY2-78" fmla="*/ 354879 h 416022"/>
              <a:gd name="connsiteX3-79" fmla="*/ 680440 w 680440"/>
              <a:gd name="connsiteY3-80" fmla="*/ 416022 h 416022"/>
              <a:gd name="connsiteX0-81" fmla="*/ 0 w 680440"/>
              <a:gd name="connsiteY0-82" fmla="*/ 0 h 416022"/>
              <a:gd name="connsiteX1-83" fmla="*/ 360615 w 680440"/>
              <a:gd name="connsiteY1-84" fmla="*/ 225700 h 416022"/>
              <a:gd name="connsiteX2-85" fmla="*/ 473952 w 680440"/>
              <a:gd name="connsiteY2-86" fmla="*/ 354879 h 416022"/>
              <a:gd name="connsiteX3-87" fmla="*/ 680440 w 680440"/>
              <a:gd name="connsiteY3-88" fmla="*/ 416022 h 416022"/>
              <a:gd name="connsiteX0-89" fmla="*/ 0 w 680440"/>
              <a:gd name="connsiteY0-90" fmla="*/ 0 h 416022"/>
              <a:gd name="connsiteX1-91" fmla="*/ 360615 w 680440"/>
              <a:gd name="connsiteY1-92" fmla="*/ 225700 h 416022"/>
              <a:gd name="connsiteX2-93" fmla="*/ 442741 w 680440"/>
              <a:gd name="connsiteY2-94" fmla="*/ 371157 h 416022"/>
              <a:gd name="connsiteX3-95" fmla="*/ 680440 w 680440"/>
              <a:gd name="connsiteY3-96" fmla="*/ 416022 h 416022"/>
              <a:gd name="connsiteX0-97" fmla="*/ 0 w 680440"/>
              <a:gd name="connsiteY0-98" fmla="*/ 0 h 416022"/>
              <a:gd name="connsiteX1-99" fmla="*/ 319001 w 680440"/>
              <a:gd name="connsiteY1-100" fmla="*/ 229769 h 416022"/>
              <a:gd name="connsiteX2-101" fmla="*/ 442741 w 680440"/>
              <a:gd name="connsiteY2-102" fmla="*/ 371157 h 416022"/>
              <a:gd name="connsiteX3-103" fmla="*/ 680440 w 680440"/>
              <a:gd name="connsiteY3-104" fmla="*/ 416022 h 416022"/>
              <a:gd name="connsiteX0-105" fmla="*/ 0 w 561447"/>
              <a:gd name="connsiteY0-106" fmla="*/ 0 h 336724"/>
              <a:gd name="connsiteX1-107" fmla="*/ 200008 w 561447"/>
              <a:gd name="connsiteY1-108" fmla="*/ 150471 h 336724"/>
              <a:gd name="connsiteX2-109" fmla="*/ 323748 w 561447"/>
              <a:gd name="connsiteY2-110" fmla="*/ 291859 h 336724"/>
              <a:gd name="connsiteX3-111" fmla="*/ 561447 w 561447"/>
              <a:gd name="connsiteY3-112" fmla="*/ 336724 h 336724"/>
              <a:gd name="connsiteX0-113" fmla="*/ 0 w 561447"/>
              <a:gd name="connsiteY0-114" fmla="*/ 0 h 336724"/>
              <a:gd name="connsiteX1-115" fmla="*/ 200008 w 561447"/>
              <a:gd name="connsiteY1-116" fmla="*/ 150471 h 336724"/>
              <a:gd name="connsiteX2-117" fmla="*/ 323748 w 561447"/>
              <a:gd name="connsiteY2-118" fmla="*/ 291859 h 336724"/>
              <a:gd name="connsiteX3-119" fmla="*/ 561447 w 561447"/>
              <a:gd name="connsiteY3-120" fmla="*/ 336724 h 336724"/>
              <a:gd name="connsiteX0-121" fmla="*/ 0 w 561447"/>
              <a:gd name="connsiteY0-122" fmla="*/ 0 h 336724"/>
              <a:gd name="connsiteX1-123" fmla="*/ 215433 w 561447"/>
              <a:gd name="connsiteY1-124" fmla="*/ 149609 h 336724"/>
              <a:gd name="connsiteX2-125" fmla="*/ 323748 w 561447"/>
              <a:gd name="connsiteY2-126" fmla="*/ 291859 h 336724"/>
              <a:gd name="connsiteX3-127" fmla="*/ 561447 w 561447"/>
              <a:gd name="connsiteY3-128" fmla="*/ 336724 h 336724"/>
              <a:gd name="connsiteX0-129" fmla="*/ 0 w 541615"/>
              <a:gd name="connsiteY0-130" fmla="*/ 0 h 336724"/>
              <a:gd name="connsiteX1-131" fmla="*/ 195601 w 541615"/>
              <a:gd name="connsiteY1-132" fmla="*/ 149609 h 336724"/>
              <a:gd name="connsiteX2-133" fmla="*/ 303916 w 541615"/>
              <a:gd name="connsiteY2-134" fmla="*/ 291859 h 336724"/>
              <a:gd name="connsiteX3-135" fmla="*/ 541615 w 541615"/>
              <a:gd name="connsiteY3-136" fmla="*/ 336724 h 336724"/>
              <a:gd name="connsiteX0-137" fmla="*/ 0 w 532801"/>
              <a:gd name="connsiteY0-138" fmla="*/ 0 h 336724"/>
              <a:gd name="connsiteX1-139" fmla="*/ 186787 w 532801"/>
              <a:gd name="connsiteY1-140" fmla="*/ 149609 h 336724"/>
              <a:gd name="connsiteX2-141" fmla="*/ 295102 w 532801"/>
              <a:gd name="connsiteY2-142" fmla="*/ 291859 h 336724"/>
              <a:gd name="connsiteX3-143" fmla="*/ 532801 w 532801"/>
              <a:gd name="connsiteY3-144" fmla="*/ 336724 h 336724"/>
              <a:gd name="connsiteX0-145" fmla="*/ 0 w 532801"/>
              <a:gd name="connsiteY0-146" fmla="*/ 0 h 337183"/>
              <a:gd name="connsiteX1-147" fmla="*/ 186787 w 532801"/>
              <a:gd name="connsiteY1-148" fmla="*/ 149609 h 337183"/>
              <a:gd name="connsiteX2-149" fmla="*/ 295102 w 532801"/>
              <a:gd name="connsiteY2-150" fmla="*/ 291859 h 337183"/>
              <a:gd name="connsiteX3-151" fmla="*/ 489721 w 532801"/>
              <a:gd name="connsiteY3-152" fmla="*/ 332554 h 337183"/>
              <a:gd name="connsiteX4" fmla="*/ 532801 w 532801"/>
              <a:gd name="connsiteY4" fmla="*/ 336724 h 337183"/>
              <a:gd name="connsiteX0-153" fmla="*/ 0 w 532801"/>
              <a:gd name="connsiteY0-154" fmla="*/ 0 h 337183"/>
              <a:gd name="connsiteX1-155" fmla="*/ 186787 w 532801"/>
              <a:gd name="connsiteY1-156" fmla="*/ 149609 h 337183"/>
              <a:gd name="connsiteX2-157" fmla="*/ 295102 w 532801"/>
              <a:gd name="connsiteY2-158" fmla="*/ 291859 h 337183"/>
              <a:gd name="connsiteX3-159" fmla="*/ 415544 w 532801"/>
              <a:gd name="connsiteY3-160" fmla="*/ 324494 h 337183"/>
              <a:gd name="connsiteX4-161" fmla="*/ 489721 w 532801"/>
              <a:gd name="connsiteY4-162" fmla="*/ 332554 h 337183"/>
              <a:gd name="connsiteX5" fmla="*/ 532801 w 532801"/>
              <a:gd name="connsiteY5" fmla="*/ 336724 h 337183"/>
              <a:gd name="connsiteX0-163" fmla="*/ 0 w 895446"/>
              <a:gd name="connsiteY0-164" fmla="*/ 0 h 337183"/>
              <a:gd name="connsiteX1-165" fmla="*/ 186787 w 895446"/>
              <a:gd name="connsiteY1-166" fmla="*/ 149609 h 337183"/>
              <a:gd name="connsiteX2-167" fmla="*/ 295102 w 895446"/>
              <a:gd name="connsiteY2-168" fmla="*/ 291859 h 337183"/>
              <a:gd name="connsiteX3-169" fmla="*/ 415544 w 895446"/>
              <a:gd name="connsiteY3-170" fmla="*/ 324494 h 337183"/>
              <a:gd name="connsiteX4-171" fmla="*/ 489721 w 895446"/>
              <a:gd name="connsiteY4-172" fmla="*/ 332554 h 337183"/>
              <a:gd name="connsiteX5-173" fmla="*/ 895446 w 895446"/>
              <a:gd name="connsiteY5-174" fmla="*/ 336724 h 337183"/>
              <a:gd name="connsiteX0-175" fmla="*/ 0 w 895446"/>
              <a:gd name="connsiteY0-176" fmla="*/ 0 h 345902"/>
              <a:gd name="connsiteX1-177" fmla="*/ 186787 w 895446"/>
              <a:gd name="connsiteY1-178" fmla="*/ 149609 h 345902"/>
              <a:gd name="connsiteX2-179" fmla="*/ 295102 w 895446"/>
              <a:gd name="connsiteY2-180" fmla="*/ 291859 h 345902"/>
              <a:gd name="connsiteX3-181" fmla="*/ 415544 w 895446"/>
              <a:gd name="connsiteY3-182" fmla="*/ 324494 h 345902"/>
              <a:gd name="connsiteX4-183" fmla="*/ 617472 w 895446"/>
              <a:gd name="connsiteY4-184" fmla="*/ 343837 h 345902"/>
              <a:gd name="connsiteX5-185" fmla="*/ 895446 w 895446"/>
              <a:gd name="connsiteY5-186" fmla="*/ 336724 h 345902"/>
              <a:gd name="connsiteX0-187" fmla="*/ 0 w 895446"/>
              <a:gd name="connsiteY0-188" fmla="*/ 0 h 345902"/>
              <a:gd name="connsiteX1-189" fmla="*/ 186787 w 895446"/>
              <a:gd name="connsiteY1-190" fmla="*/ 149609 h 345902"/>
              <a:gd name="connsiteX2-191" fmla="*/ 295102 w 895446"/>
              <a:gd name="connsiteY2-192" fmla="*/ 291859 h 345902"/>
              <a:gd name="connsiteX3-193" fmla="*/ 440270 w 895446"/>
              <a:gd name="connsiteY3-194" fmla="*/ 330942 h 345902"/>
              <a:gd name="connsiteX4-195" fmla="*/ 617472 w 895446"/>
              <a:gd name="connsiteY4-196" fmla="*/ 343837 h 345902"/>
              <a:gd name="connsiteX5-197" fmla="*/ 895446 w 895446"/>
              <a:gd name="connsiteY5-198" fmla="*/ 336724 h 345902"/>
              <a:gd name="connsiteX0-199" fmla="*/ 0 w 895446"/>
              <a:gd name="connsiteY0-200" fmla="*/ 0 h 345902"/>
              <a:gd name="connsiteX1-201" fmla="*/ 186787 w 895446"/>
              <a:gd name="connsiteY1-202" fmla="*/ 149609 h 345902"/>
              <a:gd name="connsiteX2-203" fmla="*/ 295102 w 895446"/>
              <a:gd name="connsiteY2-204" fmla="*/ 291859 h 345902"/>
              <a:gd name="connsiteX3-205" fmla="*/ 456753 w 895446"/>
              <a:gd name="connsiteY3-206" fmla="*/ 327718 h 345902"/>
              <a:gd name="connsiteX4-207" fmla="*/ 617472 w 895446"/>
              <a:gd name="connsiteY4-208" fmla="*/ 343837 h 345902"/>
              <a:gd name="connsiteX5-209" fmla="*/ 895446 w 895446"/>
              <a:gd name="connsiteY5-210" fmla="*/ 336724 h 345902"/>
              <a:gd name="connsiteX0-211" fmla="*/ 0 w 944898"/>
              <a:gd name="connsiteY0-212" fmla="*/ 0 h 345405"/>
              <a:gd name="connsiteX1-213" fmla="*/ 186787 w 944898"/>
              <a:gd name="connsiteY1-214" fmla="*/ 149609 h 345405"/>
              <a:gd name="connsiteX2-215" fmla="*/ 295102 w 944898"/>
              <a:gd name="connsiteY2-216" fmla="*/ 291859 h 345405"/>
              <a:gd name="connsiteX3-217" fmla="*/ 456753 w 944898"/>
              <a:gd name="connsiteY3-218" fmla="*/ 327718 h 345405"/>
              <a:gd name="connsiteX4-219" fmla="*/ 617472 w 944898"/>
              <a:gd name="connsiteY4-220" fmla="*/ 343837 h 345405"/>
              <a:gd name="connsiteX5-221" fmla="*/ 944898 w 944898"/>
              <a:gd name="connsiteY5-222" fmla="*/ 330276 h 345405"/>
              <a:gd name="connsiteX0-223" fmla="*/ 0 w 1019075"/>
              <a:gd name="connsiteY0-224" fmla="*/ 0 h 345165"/>
              <a:gd name="connsiteX1-225" fmla="*/ 186787 w 1019075"/>
              <a:gd name="connsiteY1-226" fmla="*/ 149609 h 345165"/>
              <a:gd name="connsiteX2-227" fmla="*/ 295102 w 1019075"/>
              <a:gd name="connsiteY2-228" fmla="*/ 291859 h 345165"/>
              <a:gd name="connsiteX3-229" fmla="*/ 456753 w 1019075"/>
              <a:gd name="connsiteY3-230" fmla="*/ 327718 h 345165"/>
              <a:gd name="connsiteX4-231" fmla="*/ 617472 w 1019075"/>
              <a:gd name="connsiteY4-232" fmla="*/ 343837 h 345165"/>
              <a:gd name="connsiteX5-233" fmla="*/ 1019075 w 1019075"/>
              <a:gd name="connsiteY5-234" fmla="*/ 325440 h 3451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61" y="connsiteY4-162"/>
              </a:cxn>
              <a:cxn ang="0">
                <a:pos x="connsiteX5-173" y="connsiteY5-174"/>
              </a:cxn>
            </a:cxnLst>
            <a:rect l="l" t="t" r="r" b="b"/>
            <a:pathLst>
              <a:path w="1019075" h="345165">
                <a:moveTo>
                  <a:pt x="0" y="0"/>
                </a:moveTo>
                <a:cubicBezTo>
                  <a:pt x="107804" y="53168"/>
                  <a:pt x="137603" y="100966"/>
                  <a:pt x="186787" y="149609"/>
                </a:cubicBezTo>
                <a:cubicBezTo>
                  <a:pt x="235971" y="198252"/>
                  <a:pt x="256976" y="262712"/>
                  <a:pt x="295102" y="291859"/>
                </a:cubicBezTo>
                <a:cubicBezTo>
                  <a:pt x="333228" y="321006"/>
                  <a:pt x="424317" y="320936"/>
                  <a:pt x="456753" y="327718"/>
                </a:cubicBezTo>
                <a:cubicBezTo>
                  <a:pt x="489189" y="334500"/>
                  <a:pt x="597929" y="341799"/>
                  <a:pt x="617472" y="343837"/>
                </a:cubicBezTo>
                <a:cubicBezTo>
                  <a:pt x="657089" y="351315"/>
                  <a:pt x="1011895" y="324745"/>
                  <a:pt x="1019075" y="325440"/>
                </a:cubicBez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: 形状 25"/>
          <p:cNvSpPr/>
          <p:nvPr/>
        </p:nvSpPr>
        <p:spPr>
          <a:xfrm>
            <a:off x="10853884" y="2188388"/>
            <a:ext cx="1108753" cy="2619235"/>
          </a:xfrm>
          <a:custGeom>
            <a:avLst/>
            <a:gdLst>
              <a:gd name="connsiteX0" fmla="*/ 213356 w 213356"/>
              <a:gd name="connsiteY0" fmla="*/ 0 h 4757057"/>
              <a:gd name="connsiteX1" fmla="*/ 50070 w 213356"/>
              <a:gd name="connsiteY1" fmla="*/ 1894115 h 4757057"/>
              <a:gd name="connsiteX2" fmla="*/ 6527 w 213356"/>
              <a:gd name="connsiteY2" fmla="*/ 3603172 h 4757057"/>
              <a:gd name="connsiteX3" fmla="*/ 169813 w 213356"/>
              <a:gd name="connsiteY3" fmla="*/ 4757057 h 4757057"/>
              <a:gd name="connsiteX0-1" fmla="*/ 162130 w 168926"/>
              <a:gd name="connsiteY0-2" fmla="*/ 0 h 4583609"/>
              <a:gd name="connsiteX1-3" fmla="*/ 49183 w 168926"/>
              <a:gd name="connsiteY1-4" fmla="*/ 1720667 h 4583609"/>
              <a:gd name="connsiteX2-5" fmla="*/ 5640 w 168926"/>
              <a:gd name="connsiteY2-6" fmla="*/ 3429724 h 4583609"/>
              <a:gd name="connsiteX3-7" fmla="*/ 168926 w 168926"/>
              <a:gd name="connsiteY3-8" fmla="*/ 4583609 h 4583609"/>
              <a:gd name="connsiteX0-9" fmla="*/ 209472 w 216268"/>
              <a:gd name="connsiteY0-10" fmla="*/ 0 h 4583609"/>
              <a:gd name="connsiteX1-11" fmla="*/ 7174 w 216268"/>
              <a:gd name="connsiteY1-12" fmla="*/ 2314041 h 4583609"/>
              <a:gd name="connsiteX2-13" fmla="*/ 52982 w 216268"/>
              <a:gd name="connsiteY2-14" fmla="*/ 3429724 h 4583609"/>
              <a:gd name="connsiteX3-15" fmla="*/ 216268 w 216268"/>
              <a:gd name="connsiteY3-16" fmla="*/ 4583609 h 4583609"/>
              <a:gd name="connsiteX0-17" fmla="*/ 219054 w 225850"/>
              <a:gd name="connsiteY0-18" fmla="*/ 0 h 4583609"/>
              <a:gd name="connsiteX1-19" fmla="*/ 16756 w 225850"/>
              <a:gd name="connsiteY1-20" fmla="*/ 2314041 h 4583609"/>
              <a:gd name="connsiteX2-21" fmla="*/ 25282 w 225850"/>
              <a:gd name="connsiteY2-22" fmla="*/ 3539271 h 4583609"/>
              <a:gd name="connsiteX3-23" fmla="*/ 225850 w 225850"/>
              <a:gd name="connsiteY3-24" fmla="*/ 4583609 h 4583609"/>
              <a:gd name="connsiteX0-25" fmla="*/ 224368 w 231164"/>
              <a:gd name="connsiteY0-26" fmla="*/ 0 h 4583609"/>
              <a:gd name="connsiteX1-27" fmla="*/ 22070 w 231164"/>
              <a:gd name="connsiteY1-28" fmla="*/ 2314041 h 4583609"/>
              <a:gd name="connsiteX2-29" fmla="*/ 18798 w 231164"/>
              <a:gd name="connsiteY2-30" fmla="*/ 3563234 h 4583609"/>
              <a:gd name="connsiteX3-31" fmla="*/ 231164 w 231164"/>
              <a:gd name="connsiteY3-32" fmla="*/ 4583609 h 4583609"/>
              <a:gd name="connsiteX0-33" fmla="*/ 224368 w 224368"/>
              <a:gd name="connsiteY0-34" fmla="*/ 0 h 4398750"/>
              <a:gd name="connsiteX1-35" fmla="*/ 22070 w 224368"/>
              <a:gd name="connsiteY1-36" fmla="*/ 2314041 h 4398750"/>
              <a:gd name="connsiteX2-37" fmla="*/ 18798 w 224368"/>
              <a:gd name="connsiteY2-38" fmla="*/ 3563234 h 4398750"/>
              <a:gd name="connsiteX3-39" fmla="*/ 122149 w 224368"/>
              <a:gd name="connsiteY3-40" fmla="*/ 4398750 h 4398750"/>
              <a:gd name="connsiteX0-41" fmla="*/ 224368 w 224368"/>
              <a:gd name="connsiteY0-42" fmla="*/ 0 h 4361093"/>
              <a:gd name="connsiteX1-43" fmla="*/ 22070 w 224368"/>
              <a:gd name="connsiteY1-44" fmla="*/ 2314041 h 4361093"/>
              <a:gd name="connsiteX2-45" fmla="*/ 18798 w 224368"/>
              <a:gd name="connsiteY2-46" fmla="*/ 3563234 h 4361093"/>
              <a:gd name="connsiteX3-47" fmla="*/ 113654 w 224368"/>
              <a:gd name="connsiteY3-48" fmla="*/ 4361093 h 4361093"/>
              <a:gd name="connsiteX0-49" fmla="*/ 224368 w 224368"/>
              <a:gd name="connsiteY0-50" fmla="*/ 0 h 4480909"/>
              <a:gd name="connsiteX1-51" fmla="*/ 22070 w 224368"/>
              <a:gd name="connsiteY1-52" fmla="*/ 2314041 h 4480909"/>
              <a:gd name="connsiteX2-53" fmla="*/ 18798 w 224368"/>
              <a:gd name="connsiteY2-54" fmla="*/ 3563234 h 4480909"/>
              <a:gd name="connsiteX3-55" fmla="*/ 134891 w 224368"/>
              <a:gd name="connsiteY3-56" fmla="*/ 4480909 h 4480909"/>
              <a:gd name="connsiteX0-57" fmla="*/ 224368 w 224368"/>
              <a:gd name="connsiteY0-58" fmla="*/ 0 h 4439829"/>
              <a:gd name="connsiteX1-59" fmla="*/ 22070 w 224368"/>
              <a:gd name="connsiteY1-60" fmla="*/ 2314041 h 4439829"/>
              <a:gd name="connsiteX2-61" fmla="*/ 18798 w 224368"/>
              <a:gd name="connsiteY2-62" fmla="*/ 3563234 h 4439829"/>
              <a:gd name="connsiteX3-63" fmla="*/ 124981 w 224368"/>
              <a:gd name="connsiteY3-64" fmla="*/ 4439829 h 4439829"/>
              <a:gd name="connsiteX0-65" fmla="*/ 16274 w 217032"/>
              <a:gd name="connsiteY0-66" fmla="*/ 0 h 3768861"/>
              <a:gd name="connsiteX1-67" fmla="*/ 114121 w 217032"/>
              <a:gd name="connsiteY1-68" fmla="*/ 1643073 h 3768861"/>
              <a:gd name="connsiteX2-69" fmla="*/ 110849 w 217032"/>
              <a:gd name="connsiteY2-70" fmla="*/ 2892266 h 3768861"/>
              <a:gd name="connsiteX3-71" fmla="*/ 217032 w 217032"/>
              <a:gd name="connsiteY3-72" fmla="*/ 3768861 h 3768861"/>
              <a:gd name="connsiteX0-73" fmla="*/ 0 w 200758"/>
              <a:gd name="connsiteY0-74" fmla="*/ 0 h 3768861"/>
              <a:gd name="connsiteX1-75" fmla="*/ 97847 w 200758"/>
              <a:gd name="connsiteY1-76" fmla="*/ 1643073 h 3768861"/>
              <a:gd name="connsiteX2-77" fmla="*/ 94575 w 200758"/>
              <a:gd name="connsiteY2-78" fmla="*/ 2892266 h 3768861"/>
              <a:gd name="connsiteX3-79" fmla="*/ 200758 w 200758"/>
              <a:gd name="connsiteY3-80" fmla="*/ 3768861 h 3768861"/>
              <a:gd name="connsiteX0-81" fmla="*/ 12284 w 213042"/>
              <a:gd name="connsiteY0-82" fmla="*/ 0 h 3768861"/>
              <a:gd name="connsiteX1-83" fmla="*/ 110131 w 213042"/>
              <a:gd name="connsiteY1-84" fmla="*/ 1643073 h 3768861"/>
              <a:gd name="connsiteX2-85" fmla="*/ 106859 w 213042"/>
              <a:gd name="connsiteY2-86" fmla="*/ 2892266 h 3768861"/>
              <a:gd name="connsiteX3-87" fmla="*/ 213042 w 213042"/>
              <a:gd name="connsiteY3-88" fmla="*/ 3768861 h 3768861"/>
              <a:gd name="connsiteX0-89" fmla="*/ 20160 w 220918"/>
              <a:gd name="connsiteY0-90" fmla="*/ 0 h 3768861"/>
              <a:gd name="connsiteX1-91" fmla="*/ 49578 w 220918"/>
              <a:gd name="connsiteY1-92" fmla="*/ 1766311 h 3768861"/>
              <a:gd name="connsiteX2-93" fmla="*/ 114735 w 220918"/>
              <a:gd name="connsiteY2-94" fmla="*/ 2892266 h 3768861"/>
              <a:gd name="connsiteX3-95" fmla="*/ 220918 w 220918"/>
              <a:gd name="connsiteY3-96" fmla="*/ 3768861 h 3768861"/>
              <a:gd name="connsiteX0-97" fmla="*/ 18384 w 231412"/>
              <a:gd name="connsiteY0-98" fmla="*/ 0 h 3762014"/>
              <a:gd name="connsiteX1-99" fmla="*/ 60072 w 231412"/>
              <a:gd name="connsiteY1-100" fmla="*/ 1759464 h 3762014"/>
              <a:gd name="connsiteX2-101" fmla="*/ 125229 w 231412"/>
              <a:gd name="connsiteY2-102" fmla="*/ 2885419 h 3762014"/>
              <a:gd name="connsiteX3-103" fmla="*/ 231412 w 231412"/>
              <a:gd name="connsiteY3-104" fmla="*/ 3762014 h 3762014"/>
              <a:gd name="connsiteX0-105" fmla="*/ 5133 w 218161"/>
              <a:gd name="connsiteY0-106" fmla="*/ 0 h 3762014"/>
              <a:gd name="connsiteX1-107" fmla="*/ 46821 w 218161"/>
              <a:gd name="connsiteY1-108" fmla="*/ 1759464 h 3762014"/>
              <a:gd name="connsiteX2-109" fmla="*/ 111978 w 218161"/>
              <a:gd name="connsiteY2-110" fmla="*/ 2885419 h 3762014"/>
              <a:gd name="connsiteX3-111" fmla="*/ 218161 w 218161"/>
              <a:gd name="connsiteY3-112" fmla="*/ 3762014 h 3762014"/>
              <a:gd name="connsiteX0-113" fmla="*/ 4755 w 223446"/>
              <a:gd name="connsiteY0-114" fmla="*/ 0 h 3765437"/>
              <a:gd name="connsiteX1-115" fmla="*/ 52106 w 223446"/>
              <a:gd name="connsiteY1-116" fmla="*/ 1762887 h 3765437"/>
              <a:gd name="connsiteX2-117" fmla="*/ 117263 w 223446"/>
              <a:gd name="connsiteY2-118" fmla="*/ 2888842 h 3765437"/>
              <a:gd name="connsiteX3-119" fmla="*/ 223446 w 223446"/>
              <a:gd name="connsiteY3-120" fmla="*/ 3765437 h 3765437"/>
              <a:gd name="connsiteX0-121" fmla="*/ 1074 w 219765"/>
              <a:gd name="connsiteY0-122" fmla="*/ 0 h 3765437"/>
              <a:gd name="connsiteX1-123" fmla="*/ 48425 w 219765"/>
              <a:gd name="connsiteY1-124" fmla="*/ 1762887 h 3765437"/>
              <a:gd name="connsiteX2-125" fmla="*/ 113582 w 219765"/>
              <a:gd name="connsiteY2-126" fmla="*/ 2888842 h 3765437"/>
              <a:gd name="connsiteX3-127" fmla="*/ 219765 w 219765"/>
              <a:gd name="connsiteY3-128" fmla="*/ 3765437 h 3765437"/>
              <a:gd name="connsiteX0-129" fmla="*/ 1046 w 219737"/>
              <a:gd name="connsiteY0-130" fmla="*/ 0 h 3765437"/>
              <a:gd name="connsiteX1-131" fmla="*/ 48397 w 219737"/>
              <a:gd name="connsiteY1-132" fmla="*/ 1762887 h 3765437"/>
              <a:gd name="connsiteX2-133" fmla="*/ 106475 w 219737"/>
              <a:gd name="connsiteY2-134" fmla="*/ 2899112 h 3765437"/>
              <a:gd name="connsiteX3-135" fmla="*/ 219737 w 219737"/>
              <a:gd name="connsiteY3-136" fmla="*/ 3765437 h 37654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9737" h="3765437">
                <a:moveTo>
                  <a:pt x="1046" y="0"/>
                </a:moveTo>
                <a:cubicBezTo>
                  <a:pt x="-6730" y="869309"/>
                  <a:pt x="30826" y="1279702"/>
                  <a:pt x="48397" y="1762887"/>
                </a:cubicBezTo>
                <a:cubicBezTo>
                  <a:pt x="65968" y="2246072"/>
                  <a:pt x="86518" y="2421955"/>
                  <a:pt x="106475" y="2899112"/>
                </a:cubicBezTo>
                <a:cubicBezTo>
                  <a:pt x="126432" y="3376269"/>
                  <a:pt x="148072" y="3427073"/>
                  <a:pt x="219737" y="3765437"/>
                </a:cubicBezTo>
              </a:path>
            </a:pathLst>
          </a:custGeom>
          <a:noFill/>
          <a:ln w="57150"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9" name="任意多边形: 形状 25"/>
          <p:cNvSpPr/>
          <p:nvPr/>
        </p:nvSpPr>
        <p:spPr>
          <a:xfrm>
            <a:off x="10850029" y="2188388"/>
            <a:ext cx="1108753" cy="2619235"/>
          </a:xfrm>
          <a:custGeom>
            <a:avLst/>
            <a:gdLst>
              <a:gd name="connsiteX0" fmla="*/ 213356 w 213356"/>
              <a:gd name="connsiteY0" fmla="*/ 0 h 4757057"/>
              <a:gd name="connsiteX1" fmla="*/ 50070 w 213356"/>
              <a:gd name="connsiteY1" fmla="*/ 1894115 h 4757057"/>
              <a:gd name="connsiteX2" fmla="*/ 6527 w 213356"/>
              <a:gd name="connsiteY2" fmla="*/ 3603172 h 4757057"/>
              <a:gd name="connsiteX3" fmla="*/ 169813 w 213356"/>
              <a:gd name="connsiteY3" fmla="*/ 4757057 h 4757057"/>
              <a:gd name="connsiteX0-1" fmla="*/ 162130 w 168926"/>
              <a:gd name="connsiteY0-2" fmla="*/ 0 h 4583609"/>
              <a:gd name="connsiteX1-3" fmla="*/ 49183 w 168926"/>
              <a:gd name="connsiteY1-4" fmla="*/ 1720667 h 4583609"/>
              <a:gd name="connsiteX2-5" fmla="*/ 5640 w 168926"/>
              <a:gd name="connsiteY2-6" fmla="*/ 3429724 h 4583609"/>
              <a:gd name="connsiteX3-7" fmla="*/ 168926 w 168926"/>
              <a:gd name="connsiteY3-8" fmla="*/ 4583609 h 4583609"/>
              <a:gd name="connsiteX0-9" fmla="*/ 209472 w 216268"/>
              <a:gd name="connsiteY0-10" fmla="*/ 0 h 4583609"/>
              <a:gd name="connsiteX1-11" fmla="*/ 7174 w 216268"/>
              <a:gd name="connsiteY1-12" fmla="*/ 2314041 h 4583609"/>
              <a:gd name="connsiteX2-13" fmla="*/ 52982 w 216268"/>
              <a:gd name="connsiteY2-14" fmla="*/ 3429724 h 4583609"/>
              <a:gd name="connsiteX3-15" fmla="*/ 216268 w 216268"/>
              <a:gd name="connsiteY3-16" fmla="*/ 4583609 h 4583609"/>
              <a:gd name="connsiteX0-17" fmla="*/ 219054 w 225850"/>
              <a:gd name="connsiteY0-18" fmla="*/ 0 h 4583609"/>
              <a:gd name="connsiteX1-19" fmla="*/ 16756 w 225850"/>
              <a:gd name="connsiteY1-20" fmla="*/ 2314041 h 4583609"/>
              <a:gd name="connsiteX2-21" fmla="*/ 25282 w 225850"/>
              <a:gd name="connsiteY2-22" fmla="*/ 3539271 h 4583609"/>
              <a:gd name="connsiteX3-23" fmla="*/ 225850 w 225850"/>
              <a:gd name="connsiteY3-24" fmla="*/ 4583609 h 4583609"/>
              <a:gd name="connsiteX0-25" fmla="*/ 224368 w 231164"/>
              <a:gd name="connsiteY0-26" fmla="*/ 0 h 4583609"/>
              <a:gd name="connsiteX1-27" fmla="*/ 22070 w 231164"/>
              <a:gd name="connsiteY1-28" fmla="*/ 2314041 h 4583609"/>
              <a:gd name="connsiteX2-29" fmla="*/ 18798 w 231164"/>
              <a:gd name="connsiteY2-30" fmla="*/ 3563234 h 4583609"/>
              <a:gd name="connsiteX3-31" fmla="*/ 231164 w 231164"/>
              <a:gd name="connsiteY3-32" fmla="*/ 4583609 h 4583609"/>
              <a:gd name="connsiteX0-33" fmla="*/ 224368 w 224368"/>
              <a:gd name="connsiteY0-34" fmla="*/ 0 h 4398750"/>
              <a:gd name="connsiteX1-35" fmla="*/ 22070 w 224368"/>
              <a:gd name="connsiteY1-36" fmla="*/ 2314041 h 4398750"/>
              <a:gd name="connsiteX2-37" fmla="*/ 18798 w 224368"/>
              <a:gd name="connsiteY2-38" fmla="*/ 3563234 h 4398750"/>
              <a:gd name="connsiteX3-39" fmla="*/ 122149 w 224368"/>
              <a:gd name="connsiteY3-40" fmla="*/ 4398750 h 4398750"/>
              <a:gd name="connsiteX0-41" fmla="*/ 224368 w 224368"/>
              <a:gd name="connsiteY0-42" fmla="*/ 0 h 4361093"/>
              <a:gd name="connsiteX1-43" fmla="*/ 22070 w 224368"/>
              <a:gd name="connsiteY1-44" fmla="*/ 2314041 h 4361093"/>
              <a:gd name="connsiteX2-45" fmla="*/ 18798 w 224368"/>
              <a:gd name="connsiteY2-46" fmla="*/ 3563234 h 4361093"/>
              <a:gd name="connsiteX3-47" fmla="*/ 113654 w 224368"/>
              <a:gd name="connsiteY3-48" fmla="*/ 4361093 h 4361093"/>
              <a:gd name="connsiteX0-49" fmla="*/ 224368 w 224368"/>
              <a:gd name="connsiteY0-50" fmla="*/ 0 h 4480909"/>
              <a:gd name="connsiteX1-51" fmla="*/ 22070 w 224368"/>
              <a:gd name="connsiteY1-52" fmla="*/ 2314041 h 4480909"/>
              <a:gd name="connsiteX2-53" fmla="*/ 18798 w 224368"/>
              <a:gd name="connsiteY2-54" fmla="*/ 3563234 h 4480909"/>
              <a:gd name="connsiteX3-55" fmla="*/ 134891 w 224368"/>
              <a:gd name="connsiteY3-56" fmla="*/ 4480909 h 4480909"/>
              <a:gd name="connsiteX0-57" fmla="*/ 224368 w 224368"/>
              <a:gd name="connsiteY0-58" fmla="*/ 0 h 4439829"/>
              <a:gd name="connsiteX1-59" fmla="*/ 22070 w 224368"/>
              <a:gd name="connsiteY1-60" fmla="*/ 2314041 h 4439829"/>
              <a:gd name="connsiteX2-61" fmla="*/ 18798 w 224368"/>
              <a:gd name="connsiteY2-62" fmla="*/ 3563234 h 4439829"/>
              <a:gd name="connsiteX3-63" fmla="*/ 124981 w 224368"/>
              <a:gd name="connsiteY3-64" fmla="*/ 4439829 h 4439829"/>
              <a:gd name="connsiteX0-65" fmla="*/ 16274 w 217032"/>
              <a:gd name="connsiteY0-66" fmla="*/ 0 h 3768861"/>
              <a:gd name="connsiteX1-67" fmla="*/ 114121 w 217032"/>
              <a:gd name="connsiteY1-68" fmla="*/ 1643073 h 3768861"/>
              <a:gd name="connsiteX2-69" fmla="*/ 110849 w 217032"/>
              <a:gd name="connsiteY2-70" fmla="*/ 2892266 h 3768861"/>
              <a:gd name="connsiteX3-71" fmla="*/ 217032 w 217032"/>
              <a:gd name="connsiteY3-72" fmla="*/ 3768861 h 3768861"/>
              <a:gd name="connsiteX0-73" fmla="*/ 0 w 200758"/>
              <a:gd name="connsiteY0-74" fmla="*/ 0 h 3768861"/>
              <a:gd name="connsiteX1-75" fmla="*/ 97847 w 200758"/>
              <a:gd name="connsiteY1-76" fmla="*/ 1643073 h 3768861"/>
              <a:gd name="connsiteX2-77" fmla="*/ 94575 w 200758"/>
              <a:gd name="connsiteY2-78" fmla="*/ 2892266 h 3768861"/>
              <a:gd name="connsiteX3-79" fmla="*/ 200758 w 200758"/>
              <a:gd name="connsiteY3-80" fmla="*/ 3768861 h 3768861"/>
              <a:gd name="connsiteX0-81" fmla="*/ 12284 w 213042"/>
              <a:gd name="connsiteY0-82" fmla="*/ 0 h 3768861"/>
              <a:gd name="connsiteX1-83" fmla="*/ 110131 w 213042"/>
              <a:gd name="connsiteY1-84" fmla="*/ 1643073 h 3768861"/>
              <a:gd name="connsiteX2-85" fmla="*/ 106859 w 213042"/>
              <a:gd name="connsiteY2-86" fmla="*/ 2892266 h 3768861"/>
              <a:gd name="connsiteX3-87" fmla="*/ 213042 w 213042"/>
              <a:gd name="connsiteY3-88" fmla="*/ 3768861 h 3768861"/>
              <a:gd name="connsiteX0-89" fmla="*/ 20160 w 220918"/>
              <a:gd name="connsiteY0-90" fmla="*/ 0 h 3768861"/>
              <a:gd name="connsiteX1-91" fmla="*/ 49578 w 220918"/>
              <a:gd name="connsiteY1-92" fmla="*/ 1766311 h 3768861"/>
              <a:gd name="connsiteX2-93" fmla="*/ 114735 w 220918"/>
              <a:gd name="connsiteY2-94" fmla="*/ 2892266 h 3768861"/>
              <a:gd name="connsiteX3-95" fmla="*/ 220918 w 220918"/>
              <a:gd name="connsiteY3-96" fmla="*/ 3768861 h 3768861"/>
              <a:gd name="connsiteX0-97" fmla="*/ 18384 w 231412"/>
              <a:gd name="connsiteY0-98" fmla="*/ 0 h 3762014"/>
              <a:gd name="connsiteX1-99" fmla="*/ 60072 w 231412"/>
              <a:gd name="connsiteY1-100" fmla="*/ 1759464 h 3762014"/>
              <a:gd name="connsiteX2-101" fmla="*/ 125229 w 231412"/>
              <a:gd name="connsiteY2-102" fmla="*/ 2885419 h 3762014"/>
              <a:gd name="connsiteX3-103" fmla="*/ 231412 w 231412"/>
              <a:gd name="connsiteY3-104" fmla="*/ 3762014 h 3762014"/>
              <a:gd name="connsiteX0-105" fmla="*/ 5133 w 218161"/>
              <a:gd name="connsiteY0-106" fmla="*/ 0 h 3762014"/>
              <a:gd name="connsiteX1-107" fmla="*/ 46821 w 218161"/>
              <a:gd name="connsiteY1-108" fmla="*/ 1759464 h 3762014"/>
              <a:gd name="connsiteX2-109" fmla="*/ 111978 w 218161"/>
              <a:gd name="connsiteY2-110" fmla="*/ 2885419 h 3762014"/>
              <a:gd name="connsiteX3-111" fmla="*/ 218161 w 218161"/>
              <a:gd name="connsiteY3-112" fmla="*/ 3762014 h 3762014"/>
              <a:gd name="connsiteX0-113" fmla="*/ 4755 w 223446"/>
              <a:gd name="connsiteY0-114" fmla="*/ 0 h 3765437"/>
              <a:gd name="connsiteX1-115" fmla="*/ 52106 w 223446"/>
              <a:gd name="connsiteY1-116" fmla="*/ 1762887 h 3765437"/>
              <a:gd name="connsiteX2-117" fmla="*/ 117263 w 223446"/>
              <a:gd name="connsiteY2-118" fmla="*/ 2888842 h 3765437"/>
              <a:gd name="connsiteX3-119" fmla="*/ 223446 w 223446"/>
              <a:gd name="connsiteY3-120" fmla="*/ 3765437 h 3765437"/>
              <a:gd name="connsiteX0-121" fmla="*/ 1074 w 219765"/>
              <a:gd name="connsiteY0-122" fmla="*/ 0 h 3765437"/>
              <a:gd name="connsiteX1-123" fmla="*/ 48425 w 219765"/>
              <a:gd name="connsiteY1-124" fmla="*/ 1762887 h 3765437"/>
              <a:gd name="connsiteX2-125" fmla="*/ 113582 w 219765"/>
              <a:gd name="connsiteY2-126" fmla="*/ 2888842 h 3765437"/>
              <a:gd name="connsiteX3-127" fmla="*/ 219765 w 219765"/>
              <a:gd name="connsiteY3-128" fmla="*/ 3765437 h 3765437"/>
              <a:gd name="connsiteX0-129" fmla="*/ 1046 w 219737"/>
              <a:gd name="connsiteY0-130" fmla="*/ 0 h 3765437"/>
              <a:gd name="connsiteX1-131" fmla="*/ 48397 w 219737"/>
              <a:gd name="connsiteY1-132" fmla="*/ 1762887 h 3765437"/>
              <a:gd name="connsiteX2-133" fmla="*/ 106475 w 219737"/>
              <a:gd name="connsiteY2-134" fmla="*/ 2899112 h 3765437"/>
              <a:gd name="connsiteX3-135" fmla="*/ 219737 w 219737"/>
              <a:gd name="connsiteY3-136" fmla="*/ 3765437 h 37654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9737" h="3765437">
                <a:moveTo>
                  <a:pt x="1046" y="0"/>
                </a:moveTo>
                <a:cubicBezTo>
                  <a:pt x="-6730" y="869309"/>
                  <a:pt x="30826" y="1279702"/>
                  <a:pt x="48397" y="1762887"/>
                </a:cubicBezTo>
                <a:cubicBezTo>
                  <a:pt x="65968" y="2246072"/>
                  <a:pt x="86518" y="2421955"/>
                  <a:pt x="106475" y="2899112"/>
                </a:cubicBezTo>
                <a:cubicBezTo>
                  <a:pt x="126432" y="3376269"/>
                  <a:pt x="148072" y="3427073"/>
                  <a:pt x="219737" y="3765437"/>
                </a:cubicBezTo>
              </a:path>
            </a:pathLst>
          </a:custGeom>
          <a:noFill/>
          <a:ln w="57150">
            <a:solidFill>
              <a:schemeClr val="bg1"/>
            </a:solidFill>
            <a:prstDash val="dash"/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1" name="TextBox 4"/>
          <p:cNvSpPr txBox="1"/>
          <p:nvPr/>
        </p:nvSpPr>
        <p:spPr>
          <a:xfrm rot="19407088">
            <a:off x="13804419" y="4240199"/>
            <a:ext cx="430887" cy="1566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天心大道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1" name="TextBox 4"/>
          <p:cNvSpPr txBox="1"/>
          <p:nvPr/>
        </p:nvSpPr>
        <p:spPr>
          <a:xfrm rot="21439747">
            <a:off x="14792700" y="4161591"/>
            <a:ext cx="430887" cy="9231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芙蓉南路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6" name="TextBox 19"/>
          <p:cNvSpPr txBox="1"/>
          <p:nvPr/>
        </p:nvSpPr>
        <p:spPr>
          <a:xfrm rot="2397086">
            <a:off x="2258024" y="2161695"/>
            <a:ext cx="116955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望江路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8" name="TextBox 19"/>
          <p:cNvSpPr txBox="1"/>
          <p:nvPr/>
        </p:nvSpPr>
        <p:spPr>
          <a:xfrm rot="205007">
            <a:off x="3631700" y="2157001"/>
            <a:ext cx="139600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清风路接望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江</a:t>
            </a:r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路隧道</a:t>
            </a:r>
            <a:endParaRPr lang="zh-CN" altLang="en-US" sz="1600" b="1" dirty="0"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 rot="1272281">
            <a:off x="6697611" y="3674801"/>
            <a:ext cx="1870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宋体" panose="02010600030101010101" pitchFamily="2" charset="-122"/>
              </a:rPr>
              <a:t>清风路</a:t>
            </a:r>
            <a:endParaRPr lang="zh-CN" altLang="en-US" sz="18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833791" y="3794442"/>
            <a:ext cx="1420811" cy="549274"/>
          </a:xfrm>
          <a:custGeom>
            <a:avLst/>
            <a:gdLst>
              <a:gd name="connsiteX0" fmla="*/ 0 w 1895475"/>
              <a:gd name="connsiteY0" fmla="*/ 0 h 752475"/>
              <a:gd name="connsiteX1" fmla="*/ 1376362 w 1895475"/>
              <a:gd name="connsiteY1" fmla="*/ 542925 h 752475"/>
              <a:gd name="connsiteX2" fmla="*/ 1895475 w 1895475"/>
              <a:gd name="connsiteY2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5475" h="752475">
                <a:moveTo>
                  <a:pt x="0" y="0"/>
                </a:moveTo>
                <a:lnTo>
                  <a:pt x="1376362" y="542925"/>
                </a:lnTo>
                <a:lnTo>
                  <a:pt x="1895475" y="752475"/>
                </a:lnTo>
              </a:path>
            </a:pathLst>
          </a:custGeom>
          <a:noFill/>
          <a:ln w="76200">
            <a:solidFill>
              <a:srgbClr val="00B050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6" name="任意多边形: 形状 30"/>
          <p:cNvSpPr/>
          <p:nvPr/>
        </p:nvSpPr>
        <p:spPr>
          <a:xfrm>
            <a:off x="12550537" y="4352282"/>
            <a:ext cx="1083171" cy="523405"/>
          </a:xfrm>
          <a:custGeom>
            <a:avLst/>
            <a:gdLst>
              <a:gd name="connsiteX0" fmla="*/ 0 w 471714"/>
              <a:gd name="connsiteY0" fmla="*/ 14638 h 21895"/>
              <a:gd name="connsiteX1" fmla="*/ 261257 w 471714"/>
              <a:gd name="connsiteY1" fmla="*/ 123 h 21895"/>
              <a:gd name="connsiteX2" fmla="*/ 471714 w 471714"/>
              <a:gd name="connsiteY2" fmla="*/ 21895 h 21895"/>
              <a:gd name="connsiteX0-1" fmla="*/ 0 w 471714"/>
              <a:gd name="connsiteY0-2" fmla="*/ 16219 h 23476"/>
              <a:gd name="connsiteX1-3" fmla="*/ 119289 w 471714"/>
              <a:gd name="connsiteY1-4" fmla="*/ 3066 h 23476"/>
              <a:gd name="connsiteX2-5" fmla="*/ 261257 w 471714"/>
              <a:gd name="connsiteY2-6" fmla="*/ 1704 h 23476"/>
              <a:gd name="connsiteX3" fmla="*/ 471714 w 471714"/>
              <a:gd name="connsiteY3" fmla="*/ 23476 h 23476"/>
              <a:gd name="connsiteX0-7" fmla="*/ 0 w 471714"/>
              <a:gd name="connsiteY0-8" fmla="*/ 17654 h 24911"/>
              <a:gd name="connsiteX1-9" fmla="*/ 119289 w 471714"/>
              <a:gd name="connsiteY1-10" fmla="*/ 4501 h 24911"/>
              <a:gd name="connsiteX2-11" fmla="*/ 261257 w 471714"/>
              <a:gd name="connsiteY2-12" fmla="*/ 3139 h 24911"/>
              <a:gd name="connsiteX3-13" fmla="*/ 344714 w 471714"/>
              <a:gd name="connsiteY3-14" fmla="*/ 1326 h 24911"/>
              <a:gd name="connsiteX4" fmla="*/ 471714 w 471714"/>
              <a:gd name="connsiteY4" fmla="*/ 24911 h 24911"/>
              <a:gd name="connsiteX0-15" fmla="*/ 0 w 662214"/>
              <a:gd name="connsiteY0-16" fmla="*/ 17654 h 158261"/>
              <a:gd name="connsiteX1-17" fmla="*/ 119289 w 662214"/>
              <a:gd name="connsiteY1-18" fmla="*/ 4501 h 158261"/>
              <a:gd name="connsiteX2-19" fmla="*/ 261257 w 662214"/>
              <a:gd name="connsiteY2-20" fmla="*/ 3139 h 158261"/>
              <a:gd name="connsiteX3-21" fmla="*/ 344714 w 662214"/>
              <a:gd name="connsiteY3-22" fmla="*/ 1326 h 158261"/>
              <a:gd name="connsiteX4-23" fmla="*/ 662214 w 662214"/>
              <a:gd name="connsiteY4-24" fmla="*/ 158261 h 158261"/>
              <a:gd name="connsiteX0-25" fmla="*/ 0 w 662214"/>
              <a:gd name="connsiteY0-26" fmla="*/ 14546 h 155153"/>
              <a:gd name="connsiteX1-27" fmla="*/ 119289 w 662214"/>
              <a:gd name="connsiteY1-28" fmla="*/ 1393 h 155153"/>
              <a:gd name="connsiteX2-29" fmla="*/ 261257 w 662214"/>
              <a:gd name="connsiteY2-30" fmla="*/ 31 h 155153"/>
              <a:gd name="connsiteX3-31" fmla="*/ 478064 w 662214"/>
              <a:gd name="connsiteY3-32" fmla="*/ 33143 h 155153"/>
              <a:gd name="connsiteX4-33" fmla="*/ 662214 w 662214"/>
              <a:gd name="connsiteY4-34" fmla="*/ 155153 h 155153"/>
              <a:gd name="connsiteX0-35" fmla="*/ 0 w 735239"/>
              <a:gd name="connsiteY0-36" fmla="*/ 55821 h 155153"/>
              <a:gd name="connsiteX1-37" fmla="*/ 192314 w 735239"/>
              <a:gd name="connsiteY1-38" fmla="*/ 1393 h 155153"/>
              <a:gd name="connsiteX2-39" fmla="*/ 334282 w 735239"/>
              <a:gd name="connsiteY2-40" fmla="*/ 31 h 155153"/>
              <a:gd name="connsiteX3-41" fmla="*/ 551089 w 735239"/>
              <a:gd name="connsiteY3-42" fmla="*/ 33143 h 155153"/>
              <a:gd name="connsiteX4-43" fmla="*/ 735239 w 735239"/>
              <a:gd name="connsiteY4-44" fmla="*/ 155153 h 155153"/>
              <a:gd name="connsiteX0-45" fmla="*/ 0 w 801914"/>
              <a:gd name="connsiteY0-46" fmla="*/ 62171 h 155153"/>
              <a:gd name="connsiteX1-47" fmla="*/ 258989 w 801914"/>
              <a:gd name="connsiteY1-48" fmla="*/ 1393 h 155153"/>
              <a:gd name="connsiteX2-49" fmla="*/ 400957 w 801914"/>
              <a:gd name="connsiteY2-50" fmla="*/ 31 h 155153"/>
              <a:gd name="connsiteX3-51" fmla="*/ 617764 w 801914"/>
              <a:gd name="connsiteY3-52" fmla="*/ 33143 h 155153"/>
              <a:gd name="connsiteX4-53" fmla="*/ 801914 w 801914"/>
              <a:gd name="connsiteY4-54" fmla="*/ 155153 h 155153"/>
              <a:gd name="connsiteX0-55" fmla="*/ 0 w 847551"/>
              <a:gd name="connsiteY0-56" fmla="*/ 62171 h 167298"/>
              <a:gd name="connsiteX1-57" fmla="*/ 258989 w 847551"/>
              <a:gd name="connsiteY1-58" fmla="*/ 1393 h 167298"/>
              <a:gd name="connsiteX2-59" fmla="*/ 400957 w 847551"/>
              <a:gd name="connsiteY2-60" fmla="*/ 31 h 167298"/>
              <a:gd name="connsiteX3-61" fmla="*/ 617764 w 847551"/>
              <a:gd name="connsiteY3-62" fmla="*/ 33143 h 167298"/>
              <a:gd name="connsiteX4-63" fmla="*/ 847551 w 847551"/>
              <a:gd name="connsiteY4-64" fmla="*/ 167298 h 167298"/>
              <a:gd name="connsiteX0-65" fmla="*/ 0 w 823211"/>
              <a:gd name="connsiteY0-66" fmla="*/ 62171 h 167298"/>
              <a:gd name="connsiteX1-67" fmla="*/ 258989 w 823211"/>
              <a:gd name="connsiteY1-68" fmla="*/ 1393 h 167298"/>
              <a:gd name="connsiteX2-69" fmla="*/ 400957 w 823211"/>
              <a:gd name="connsiteY2-70" fmla="*/ 31 h 167298"/>
              <a:gd name="connsiteX3-71" fmla="*/ 617764 w 823211"/>
              <a:gd name="connsiteY3-72" fmla="*/ 33143 h 167298"/>
              <a:gd name="connsiteX4-73" fmla="*/ 823211 w 823211"/>
              <a:gd name="connsiteY4-74" fmla="*/ 167298 h 167298"/>
              <a:gd name="connsiteX0-75" fmla="*/ 0 w 823211"/>
              <a:gd name="connsiteY0-76" fmla="*/ 81576 h 186703"/>
              <a:gd name="connsiteX1-77" fmla="*/ 258989 w 823211"/>
              <a:gd name="connsiteY1-78" fmla="*/ 20798 h 186703"/>
              <a:gd name="connsiteX2-79" fmla="*/ 410084 w 823211"/>
              <a:gd name="connsiteY2-80" fmla="*/ 4 h 186703"/>
              <a:gd name="connsiteX3-81" fmla="*/ 617764 w 823211"/>
              <a:gd name="connsiteY3-82" fmla="*/ 52548 h 186703"/>
              <a:gd name="connsiteX4-83" fmla="*/ 823211 w 823211"/>
              <a:gd name="connsiteY4-84" fmla="*/ 186703 h 186703"/>
              <a:gd name="connsiteX0-85" fmla="*/ 0 w 823211"/>
              <a:gd name="connsiteY0-86" fmla="*/ 81576 h 186703"/>
              <a:gd name="connsiteX1-87" fmla="*/ 246819 w 823211"/>
              <a:gd name="connsiteY1-88" fmla="*/ 8653 h 186703"/>
              <a:gd name="connsiteX2-89" fmla="*/ 410084 w 823211"/>
              <a:gd name="connsiteY2-90" fmla="*/ 4 h 186703"/>
              <a:gd name="connsiteX3-91" fmla="*/ 617764 w 823211"/>
              <a:gd name="connsiteY3-92" fmla="*/ 52548 h 186703"/>
              <a:gd name="connsiteX4-93" fmla="*/ 823211 w 823211"/>
              <a:gd name="connsiteY4-94" fmla="*/ 186703 h 186703"/>
              <a:gd name="connsiteX0-95" fmla="*/ 0 w 823211"/>
              <a:gd name="connsiteY0-96" fmla="*/ 81803 h 186930"/>
              <a:gd name="connsiteX1-97" fmla="*/ 246819 w 823211"/>
              <a:gd name="connsiteY1-98" fmla="*/ 8880 h 186930"/>
              <a:gd name="connsiteX2-99" fmla="*/ 410084 w 823211"/>
              <a:gd name="connsiteY2-100" fmla="*/ 231 h 186930"/>
              <a:gd name="connsiteX3-101" fmla="*/ 617764 w 823211"/>
              <a:gd name="connsiteY3-102" fmla="*/ 52775 h 186930"/>
              <a:gd name="connsiteX4-103" fmla="*/ 823211 w 823211"/>
              <a:gd name="connsiteY4-104" fmla="*/ 186930 h 186930"/>
              <a:gd name="connsiteX0-105" fmla="*/ 0 w 823211"/>
              <a:gd name="connsiteY0-106" fmla="*/ 81803 h 186930"/>
              <a:gd name="connsiteX1-107" fmla="*/ 246819 w 823211"/>
              <a:gd name="connsiteY1-108" fmla="*/ 8880 h 186930"/>
              <a:gd name="connsiteX2-109" fmla="*/ 410084 w 823211"/>
              <a:gd name="connsiteY2-110" fmla="*/ 231 h 186930"/>
              <a:gd name="connsiteX3-111" fmla="*/ 617764 w 823211"/>
              <a:gd name="connsiteY3-112" fmla="*/ 52775 h 186930"/>
              <a:gd name="connsiteX4-113" fmla="*/ 823211 w 823211"/>
              <a:gd name="connsiteY4-114" fmla="*/ 186930 h 186930"/>
              <a:gd name="connsiteX0-115" fmla="*/ 0 w 823211"/>
              <a:gd name="connsiteY0-116" fmla="*/ 81803 h 186930"/>
              <a:gd name="connsiteX1-117" fmla="*/ 246819 w 823211"/>
              <a:gd name="connsiteY1-118" fmla="*/ 8880 h 186930"/>
              <a:gd name="connsiteX2-119" fmla="*/ 410084 w 823211"/>
              <a:gd name="connsiteY2-120" fmla="*/ 231 h 186930"/>
              <a:gd name="connsiteX3-121" fmla="*/ 617764 w 823211"/>
              <a:gd name="connsiteY3-122" fmla="*/ 52775 h 186930"/>
              <a:gd name="connsiteX4-123" fmla="*/ 823211 w 823211"/>
              <a:gd name="connsiteY4-124" fmla="*/ 186930 h 186930"/>
              <a:gd name="connsiteX0-125" fmla="*/ 0 w 823211"/>
              <a:gd name="connsiteY0-126" fmla="*/ 81803 h 186930"/>
              <a:gd name="connsiteX1-127" fmla="*/ 246819 w 823211"/>
              <a:gd name="connsiteY1-128" fmla="*/ 8880 h 186930"/>
              <a:gd name="connsiteX2-129" fmla="*/ 410084 w 823211"/>
              <a:gd name="connsiteY2-130" fmla="*/ 231 h 186930"/>
              <a:gd name="connsiteX3-131" fmla="*/ 617764 w 823211"/>
              <a:gd name="connsiteY3-132" fmla="*/ 52775 h 186930"/>
              <a:gd name="connsiteX4-133" fmla="*/ 823211 w 823211"/>
              <a:gd name="connsiteY4-134" fmla="*/ 186930 h 186930"/>
              <a:gd name="connsiteX0-135" fmla="*/ 0 w 856678"/>
              <a:gd name="connsiteY0-136" fmla="*/ 79374 h 186930"/>
              <a:gd name="connsiteX1-137" fmla="*/ 280286 w 856678"/>
              <a:gd name="connsiteY1-138" fmla="*/ 8880 h 186930"/>
              <a:gd name="connsiteX2-139" fmla="*/ 443551 w 856678"/>
              <a:gd name="connsiteY2-140" fmla="*/ 231 h 186930"/>
              <a:gd name="connsiteX3-141" fmla="*/ 651231 w 856678"/>
              <a:gd name="connsiteY3-142" fmla="*/ 52775 h 186930"/>
              <a:gd name="connsiteX4-143" fmla="*/ 856678 w 856678"/>
              <a:gd name="connsiteY4-144" fmla="*/ 186930 h 186930"/>
              <a:gd name="connsiteX0-145" fmla="*/ 0 w 856678"/>
              <a:gd name="connsiteY0-146" fmla="*/ 79374 h 186930"/>
              <a:gd name="connsiteX1-147" fmla="*/ 280286 w 856678"/>
              <a:gd name="connsiteY1-148" fmla="*/ 8880 h 186930"/>
              <a:gd name="connsiteX2-149" fmla="*/ 443551 w 856678"/>
              <a:gd name="connsiteY2-150" fmla="*/ 231 h 186930"/>
              <a:gd name="connsiteX3-151" fmla="*/ 651231 w 856678"/>
              <a:gd name="connsiteY3-152" fmla="*/ 52775 h 186930"/>
              <a:gd name="connsiteX4-153" fmla="*/ 856678 w 856678"/>
              <a:gd name="connsiteY4-154" fmla="*/ 186930 h 186930"/>
              <a:gd name="connsiteX0-155" fmla="*/ 0 w 850593"/>
              <a:gd name="connsiteY0-156" fmla="*/ 86661 h 186930"/>
              <a:gd name="connsiteX1-157" fmla="*/ 274201 w 850593"/>
              <a:gd name="connsiteY1-158" fmla="*/ 8880 h 186930"/>
              <a:gd name="connsiteX2-159" fmla="*/ 437466 w 850593"/>
              <a:gd name="connsiteY2-160" fmla="*/ 231 h 186930"/>
              <a:gd name="connsiteX3-161" fmla="*/ 645146 w 850593"/>
              <a:gd name="connsiteY3-162" fmla="*/ 52775 h 186930"/>
              <a:gd name="connsiteX4-163" fmla="*/ 850593 w 850593"/>
              <a:gd name="connsiteY4-164" fmla="*/ 186930 h 186930"/>
              <a:gd name="connsiteX0-165" fmla="*/ 0 w 844508"/>
              <a:gd name="connsiteY0-166" fmla="*/ 81803 h 186930"/>
              <a:gd name="connsiteX1-167" fmla="*/ 268116 w 844508"/>
              <a:gd name="connsiteY1-168" fmla="*/ 8880 h 186930"/>
              <a:gd name="connsiteX2-169" fmla="*/ 431381 w 844508"/>
              <a:gd name="connsiteY2-170" fmla="*/ 231 h 186930"/>
              <a:gd name="connsiteX3-171" fmla="*/ 639061 w 844508"/>
              <a:gd name="connsiteY3-172" fmla="*/ 52775 h 186930"/>
              <a:gd name="connsiteX4-173" fmla="*/ 844508 w 844508"/>
              <a:gd name="connsiteY4-174" fmla="*/ 186930 h 186930"/>
              <a:gd name="connsiteX0-175" fmla="*/ 0 w 844508"/>
              <a:gd name="connsiteY0-176" fmla="*/ 81803 h 186930"/>
              <a:gd name="connsiteX1-177" fmla="*/ 268116 w 844508"/>
              <a:gd name="connsiteY1-178" fmla="*/ 8880 h 186930"/>
              <a:gd name="connsiteX2-179" fmla="*/ 431381 w 844508"/>
              <a:gd name="connsiteY2-180" fmla="*/ 231 h 186930"/>
              <a:gd name="connsiteX3-181" fmla="*/ 639061 w 844508"/>
              <a:gd name="connsiteY3-182" fmla="*/ 52775 h 186930"/>
              <a:gd name="connsiteX4-183" fmla="*/ 741621 w 844508"/>
              <a:gd name="connsiteY4-184" fmla="*/ 116161 h 186930"/>
              <a:gd name="connsiteX5" fmla="*/ 844508 w 844508"/>
              <a:gd name="connsiteY5" fmla="*/ 186930 h 186930"/>
              <a:gd name="connsiteX0-185" fmla="*/ 0 w 1015203"/>
              <a:gd name="connsiteY0-186" fmla="*/ 81803 h 336835"/>
              <a:gd name="connsiteX1-187" fmla="*/ 268116 w 1015203"/>
              <a:gd name="connsiteY1-188" fmla="*/ 8880 h 336835"/>
              <a:gd name="connsiteX2-189" fmla="*/ 431381 w 1015203"/>
              <a:gd name="connsiteY2-190" fmla="*/ 231 h 336835"/>
              <a:gd name="connsiteX3-191" fmla="*/ 639061 w 1015203"/>
              <a:gd name="connsiteY3-192" fmla="*/ 52775 h 336835"/>
              <a:gd name="connsiteX4-193" fmla="*/ 741621 w 1015203"/>
              <a:gd name="connsiteY4-194" fmla="*/ 116161 h 336835"/>
              <a:gd name="connsiteX5-195" fmla="*/ 1015203 w 1015203"/>
              <a:gd name="connsiteY5-196" fmla="*/ 336835 h 336835"/>
              <a:gd name="connsiteX0-197" fmla="*/ 0 w 1015203"/>
              <a:gd name="connsiteY0-198" fmla="*/ 81803 h 336835"/>
              <a:gd name="connsiteX1-199" fmla="*/ 268116 w 1015203"/>
              <a:gd name="connsiteY1-200" fmla="*/ 8880 h 336835"/>
              <a:gd name="connsiteX2-201" fmla="*/ 431381 w 1015203"/>
              <a:gd name="connsiteY2-202" fmla="*/ 231 h 336835"/>
              <a:gd name="connsiteX3-203" fmla="*/ 639061 w 1015203"/>
              <a:gd name="connsiteY3-204" fmla="*/ 52775 h 336835"/>
              <a:gd name="connsiteX4-205" fmla="*/ 815589 w 1015203"/>
              <a:gd name="connsiteY4-206" fmla="*/ 152501 h 336835"/>
              <a:gd name="connsiteX5-207" fmla="*/ 1015203 w 1015203"/>
              <a:gd name="connsiteY5-208" fmla="*/ 336835 h 336835"/>
              <a:gd name="connsiteX0-209" fmla="*/ 0 w 1037963"/>
              <a:gd name="connsiteY0-210" fmla="*/ 81803 h 400431"/>
              <a:gd name="connsiteX1-211" fmla="*/ 268116 w 1037963"/>
              <a:gd name="connsiteY1-212" fmla="*/ 8880 h 400431"/>
              <a:gd name="connsiteX2-213" fmla="*/ 431381 w 1037963"/>
              <a:gd name="connsiteY2-214" fmla="*/ 231 h 400431"/>
              <a:gd name="connsiteX3-215" fmla="*/ 639061 w 1037963"/>
              <a:gd name="connsiteY3-216" fmla="*/ 52775 h 400431"/>
              <a:gd name="connsiteX4-217" fmla="*/ 815589 w 1037963"/>
              <a:gd name="connsiteY4-218" fmla="*/ 152501 h 400431"/>
              <a:gd name="connsiteX5-219" fmla="*/ 1037963 w 1037963"/>
              <a:gd name="connsiteY5-220" fmla="*/ 400431 h 400431"/>
              <a:gd name="connsiteX0-221" fmla="*/ 0 w 1037963"/>
              <a:gd name="connsiteY0-222" fmla="*/ 81803 h 400431"/>
              <a:gd name="connsiteX1-223" fmla="*/ 268116 w 1037963"/>
              <a:gd name="connsiteY1-224" fmla="*/ 8880 h 400431"/>
              <a:gd name="connsiteX2-225" fmla="*/ 431381 w 1037963"/>
              <a:gd name="connsiteY2-226" fmla="*/ 231 h 400431"/>
              <a:gd name="connsiteX3-227" fmla="*/ 639061 w 1037963"/>
              <a:gd name="connsiteY3-228" fmla="*/ 52775 h 400431"/>
              <a:gd name="connsiteX4-229" fmla="*/ 849728 w 1037963"/>
              <a:gd name="connsiteY4-230" fmla="*/ 193385 h 400431"/>
              <a:gd name="connsiteX5-231" fmla="*/ 1037963 w 1037963"/>
              <a:gd name="connsiteY5-232" fmla="*/ 400431 h 400431"/>
              <a:gd name="connsiteX0-233" fmla="*/ 0 w 1037963"/>
              <a:gd name="connsiteY0-234" fmla="*/ 81803 h 400431"/>
              <a:gd name="connsiteX1-235" fmla="*/ 268116 w 1037963"/>
              <a:gd name="connsiteY1-236" fmla="*/ 8880 h 400431"/>
              <a:gd name="connsiteX2-237" fmla="*/ 431381 w 1037963"/>
              <a:gd name="connsiteY2-238" fmla="*/ 231 h 400431"/>
              <a:gd name="connsiteX3-239" fmla="*/ 639061 w 1037963"/>
              <a:gd name="connsiteY3-240" fmla="*/ 52775 h 400431"/>
              <a:gd name="connsiteX4-241" fmla="*/ 849728 w 1037963"/>
              <a:gd name="connsiteY4-242" fmla="*/ 193385 h 400431"/>
              <a:gd name="connsiteX5-243" fmla="*/ 935076 w 1037963"/>
              <a:gd name="connsiteY5-244" fmla="*/ 279694 h 400431"/>
              <a:gd name="connsiteX6" fmla="*/ 1037963 w 1037963"/>
              <a:gd name="connsiteY6" fmla="*/ 400431 h 400431"/>
              <a:gd name="connsiteX0-245" fmla="*/ 0 w 1037963"/>
              <a:gd name="connsiteY0-246" fmla="*/ 81803 h 400431"/>
              <a:gd name="connsiteX1-247" fmla="*/ 268116 w 1037963"/>
              <a:gd name="connsiteY1-248" fmla="*/ 8880 h 400431"/>
              <a:gd name="connsiteX2-249" fmla="*/ 431381 w 1037963"/>
              <a:gd name="connsiteY2-250" fmla="*/ 231 h 400431"/>
              <a:gd name="connsiteX3-251" fmla="*/ 639061 w 1037963"/>
              <a:gd name="connsiteY3-252" fmla="*/ 52775 h 400431"/>
              <a:gd name="connsiteX4-253" fmla="*/ 798520 w 1037963"/>
              <a:gd name="connsiteY4-254" fmla="*/ 157044 h 400431"/>
              <a:gd name="connsiteX5-255" fmla="*/ 935076 w 1037963"/>
              <a:gd name="connsiteY5-256" fmla="*/ 279694 h 400431"/>
              <a:gd name="connsiteX6-257" fmla="*/ 1037963 w 1037963"/>
              <a:gd name="connsiteY6-258" fmla="*/ 400431 h 4004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  <a:cxn ang="0">
                <a:pos x="connsiteX4-23" y="connsiteY4-24"/>
              </a:cxn>
              <a:cxn ang="0">
                <a:pos x="connsiteX5-195" y="connsiteY5-196"/>
              </a:cxn>
              <a:cxn ang="0">
                <a:pos x="connsiteX6-257" y="connsiteY6-258"/>
              </a:cxn>
            </a:cxnLst>
            <a:rect l="l" t="t" r="r" b="b"/>
            <a:pathLst>
              <a:path w="1037963" h="400431">
                <a:moveTo>
                  <a:pt x="0" y="81803"/>
                </a:moveTo>
                <a:cubicBezTo>
                  <a:pt x="89858" y="48034"/>
                  <a:pt x="224573" y="11299"/>
                  <a:pt x="268116" y="8880"/>
                </a:cubicBezTo>
                <a:cubicBezTo>
                  <a:pt x="360338" y="-3256"/>
                  <a:pt x="393810" y="760"/>
                  <a:pt x="431381" y="231"/>
                </a:cubicBezTo>
                <a:cubicBezTo>
                  <a:pt x="468952" y="-298"/>
                  <a:pt x="587354" y="33453"/>
                  <a:pt x="639061" y="52775"/>
                </a:cubicBezTo>
                <a:cubicBezTo>
                  <a:pt x="690768" y="72097"/>
                  <a:pt x="749184" y="119224"/>
                  <a:pt x="798520" y="157044"/>
                </a:cubicBezTo>
                <a:cubicBezTo>
                  <a:pt x="847856" y="194864"/>
                  <a:pt x="903704" y="245186"/>
                  <a:pt x="935076" y="279694"/>
                </a:cubicBezTo>
                <a:cubicBezTo>
                  <a:pt x="966448" y="314202"/>
                  <a:pt x="1020815" y="380308"/>
                  <a:pt x="1037963" y="400431"/>
                </a:cubicBez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8254603" y="4343716"/>
            <a:ext cx="495300" cy="209550"/>
          </a:xfrm>
          <a:custGeom>
            <a:avLst/>
            <a:gdLst>
              <a:gd name="connsiteX0" fmla="*/ 0 w 469900"/>
              <a:gd name="connsiteY0" fmla="*/ 0 h 209550"/>
              <a:gd name="connsiteX1" fmla="*/ 469900 w 469900"/>
              <a:gd name="connsiteY1" fmla="*/ 20955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9900" h="209550">
                <a:moveTo>
                  <a:pt x="0" y="0"/>
                </a:moveTo>
                <a:lnTo>
                  <a:pt x="469900" y="209550"/>
                </a:lnTo>
              </a:path>
            </a:pathLst>
          </a:custGeom>
          <a:noFill/>
          <a:ln w="76200">
            <a:solidFill>
              <a:srgbClr val="0033CC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任意多边形: 形状 25"/>
          <p:cNvSpPr/>
          <p:nvPr/>
        </p:nvSpPr>
        <p:spPr>
          <a:xfrm>
            <a:off x="11744088" y="4176590"/>
            <a:ext cx="1161143" cy="299341"/>
          </a:xfrm>
          <a:custGeom>
            <a:avLst/>
            <a:gdLst>
              <a:gd name="connsiteX0" fmla="*/ 0 w 1161143"/>
              <a:gd name="connsiteY0" fmla="*/ 166914 h 299341"/>
              <a:gd name="connsiteX1" fmla="*/ 406400 w 1161143"/>
              <a:gd name="connsiteY1" fmla="*/ 261257 h 299341"/>
              <a:gd name="connsiteX2" fmla="*/ 703943 w 1161143"/>
              <a:gd name="connsiteY2" fmla="*/ 297542 h 299341"/>
              <a:gd name="connsiteX3" fmla="*/ 986971 w 1161143"/>
              <a:gd name="connsiteY3" fmla="*/ 210457 h 299341"/>
              <a:gd name="connsiteX4" fmla="*/ 1161143 w 1161143"/>
              <a:gd name="connsiteY4" fmla="*/ 0 h 29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143" h="299341">
                <a:moveTo>
                  <a:pt x="0" y="166914"/>
                </a:moveTo>
                <a:cubicBezTo>
                  <a:pt x="144538" y="203200"/>
                  <a:pt x="289076" y="239486"/>
                  <a:pt x="406400" y="261257"/>
                </a:cubicBezTo>
                <a:cubicBezTo>
                  <a:pt x="523724" y="283028"/>
                  <a:pt x="607181" y="306009"/>
                  <a:pt x="703943" y="297542"/>
                </a:cubicBezTo>
                <a:cubicBezTo>
                  <a:pt x="800705" y="289075"/>
                  <a:pt x="910771" y="260047"/>
                  <a:pt x="986971" y="210457"/>
                </a:cubicBezTo>
                <a:cubicBezTo>
                  <a:pt x="1063171" y="160867"/>
                  <a:pt x="1112157" y="80433"/>
                  <a:pt x="1161143" y="0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" name="任意多边形 6"/>
          <p:cNvSpPr/>
          <p:nvPr/>
        </p:nvSpPr>
        <p:spPr>
          <a:xfrm>
            <a:off x="5305028" y="3061016"/>
            <a:ext cx="415925" cy="244475"/>
          </a:xfrm>
          <a:custGeom>
            <a:avLst/>
            <a:gdLst>
              <a:gd name="connsiteX0" fmla="*/ 0 w 415925"/>
              <a:gd name="connsiteY0" fmla="*/ 0 h 244475"/>
              <a:gd name="connsiteX1" fmla="*/ 85725 w 415925"/>
              <a:gd name="connsiteY1" fmla="*/ 69850 h 244475"/>
              <a:gd name="connsiteX2" fmla="*/ 234950 w 415925"/>
              <a:gd name="connsiteY2" fmla="*/ 158750 h 244475"/>
              <a:gd name="connsiteX3" fmla="*/ 415925 w 415925"/>
              <a:gd name="connsiteY3" fmla="*/ 244475 h 24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925" h="244475">
                <a:moveTo>
                  <a:pt x="0" y="0"/>
                </a:moveTo>
                <a:cubicBezTo>
                  <a:pt x="23283" y="21696"/>
                  <a:pt x="46567" y="43392"/>
                  <a:pt x="85725" y="69850"/>
                </a:cubicBezTo>
                <a:cubicBezTo>
                  <a:pt x="124883" y="96308"/>
                  <a:pt x="179917" y="129646"/>
                  <a:pt x="234950" y="158750"/>
                </a:cubicBezTo>
                <a:cubicBezTo>
                  <a:pt x="289983" y="187854"/>
                  <a:pt x="352954" y="216164"/>
                  <a:pt x="415925" y="244475"/>
                </a:cubicBez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5720953" y="3302316"/>
            <a:ext cx="1114425" cy="498475"/>
          </a:xfrm>
          <a:custGeom>
            <a:avLst/>
            <a:gdLst>
              <a:gd name="connsiteX0" fmla="*/ 0 w 1114425"/>
              <a:gd name="connsiteY0" fmla="*/ 0 h 498475"/>
              <a:gd name="connsiteX1" fmla="*/ 1114425 w 1114425"/>
              <a:gd name="connsiteY1" fmla="*/ 498475 h 49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14425" h="498475">
                <a:moveTo>
                  <a:pt x="0" y="0"/>
                </a:moveTo>
                <a:lnTo>
                  <a:pt x="1114425" y="498475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9" name="直接连接符 8"/>
          <p:cNvCxnSpPr/>
          <p:nvPr/>
        </p:nvCxnSpPr>
        <p:spPr>
          <a:xfrm>
            <a:off x="5720953" y="3357562"/>
            <a:ext cx="10160" cy="450977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12945871" y="4323910"/>
            <a:ext cx="38735" cy="343471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898242" y="768572"/>
            <a:ext cx="8186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n-ea"/>
                <a:ea typeface="+mn-ea"/>
              </a:rPr>
              <a:t>清风路（潭州大道</a:t>
            </a:r>
            <a:r>
              <a:rPr lang="en-US" altLang="zh-CN" b="1" dirty="0">
                <a:latin typeface="+mn-ea"/>
                <a:ea typeface="+mn-ea"/>
              </a:rPr>
              <a:t>—</a:t>
            </a:r>
            <a:r>
              <a:rPr lang="zh-CN" altLang="en-US" b="1" dirty="0">
                <a:latin typeface="+mn-ea"/>
                <a:ea typeface="+mn-ea"/>
              </a:rPr>
              <a:t>天心大道，含清风路大桥）平面布置图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23940" y="6962775"/>
            <a:ext cx="4072255" cy="1348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 dirty="0" smtClean="0">
                <a:latin typeface="+mn-ea"/>
                <a:ea typeface="+mn-ea"/>
              </a:rPr>
              <a:t>清风路（潭州大道—新城大道以西，含清风路湘江大桥）项目</a:t>
            </a:r>
            <a:endParaRPr lang="zh-CN" altLang="en-US" sz="2000" b="1" dirty="0" smtClean="0">
              <a:latin typeface="+mn-ea"/>
              <a:ea typeface="+mn-ea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5737225" y="7728585"/>
            <a:ext cx="4765040" cy="14605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>
            <a:off x="10410316" y="4407095"/>
            <a:ext cx="48895" cy="332168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>
            <p:custDataLst>
              <p:tags r:id="rId3"/>
            </p:custDataLst>
          </p:nvPr>
        </p:nvCxnSpPr>
        <p:spPr>
          <a:xfrm flipV="1">
            <a:off x="10404475" y="7758430"/>
            <a:ext cx="2580005" cy="635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10502900" y="6962775"/>
            <a:ext cx="2402205" cy="765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 dirty="0" smtClean="0">
                <a:latin typeface="+mn-ea"/>
                <a:ea typeface="+mn-ea"/>
              </a:rPr>
              <a:t>清风路（</a:t>
            </a:r>
            <a:r>
              <a:rPr lang="zh-CN" altLang="en-US" sz="2000" b="1" dirty="0" smtClean="0">
                <a:latin typeface="+mn-ea"/>
                <a:ea typeface="+mn-ea"/>
                <a:sym typeface="+mn-ea"/>
              </a:rPr>
              <a:t>新城大道</a:t>
            </a:r>
            <a:r>
              <a:rPr lang="zh-CN" altLang="en-US" sz="2000" b="1" dirty="0" smtClean="0">
                <a:latin typeface="+mn-ea"/>
                <a:ea typeface="+mn-ea"/>
              </a:rPr>
              <a:t>—天心大道）项目</a:t>
            </a:r>
            <a:endParaRPr lang="zh-CN" altLang="en-US" sz="2000" b="1" dirty="0" smtClean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TJhNTZiOTQ0NDUxYjA5OWM0MmI3OWU3ZjM1MmZiMTg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lnSpc>
            <a:spcPct val="150000"/>
          </a:lnSpc>
          <a:defRPr dirty="0" smtClean="0">
            <a:latin typeface="+mn-ea"/>
            <a:ea typeface="+mn-ea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ea"/>
            <a:ea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lnSpc>
            <a:spcPct val="150000"/>
          </a:lnSpc>
          <a:defRPr dirty="0" smtClean="0">
            <a:latin typeface="+mn-ea"/>
            <a:ea typeface="+mn-ea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ea"/>
            <a:ea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WPS 演示</Application>
  <PresentationFormat>自定义</PresentationFormat>
  <Paragraphs>40</Paragraphs>
  <Slides>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等线</vt:lpstr>
      <vt:lpstr>等线 Light</vt:lpstr>
      <vt:lpstr>微软雅黑</vt:lpstr>
      <vt:lpstr>仿宋</vt:lpstr>
      <vt:lpstr>Arial Unicode MS</vt:lpstr>
      <vt:lpstr>自定义设计方案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杨万里</cp:lastModifiedBy>
  <cp:revision>1533</cp:revision>
  <cp:lastPrinted>2024-02-27T03:55:00Z</cp:lastPrinted>
  <dcterms:created xsi:type="dcterms:W3CDTF">2019-11-22T06:50:00Z</dcterms:created>
  <dcterms:modified xsi:type="dcterms:W3CDTF">2025-01-23T06:01:53Z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2052-12.1.0.15398</vt:lpwstr>
  </property>
  <property fmtid="{D5CDD505-2E9C-101B-9397-08002B2CF9AE}" pid="3" name="ICV">
    <vt:lpwstr>4AD310C2FAD948528DC9E092D10E7C20_12</vt:lpwstr>
  </property>
</Properties>
</file>